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0"/>
  </p:notesMasterIdLst>
  <p:sldIdLst>
    <p:sldId id="256" r:id="rId2"/>
    <p:sldId id="257" r:id="rId3"/>
    <p:sldId id="287" r:id="rId4"/>
    <p:sldId id="258" r:id="rId5"/>
    <p:sldId id="259" r:id="rId6"/>
    <p:sldId id="260" r:id="rId7"/>
    <p:sldId id="290" r:id="rId8"/>
    <p:sldId id="262" r:id="rId9"/>
    <p:sldId id="263" r:id="rId10"/>
    <p:sldId id="264" r:id="rId11"/>
    <p:sldId id="265" r:id="rId12"/>
    <p:sldId id="282" r:id="rId13"/>
    <p:sldId id="267" r:id="rId14"/>
    <p:sldId id="279" r:id="rId15"/>
    <p:sldId id="269" r:id="rId16"/>
    <p:sldId id="274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78BC"/>
    <a:srgbClr val="ED43D9"/>
    <a:srgbClr val="F49523"/>
    <a:srgbClr val="951B81"/>
    <a:srgbClr val="A12380"/>
    <a:srgbClr val="D58AF6"/>
    <a:srgbClr val="E5CAF6"/>
    <a:srgbClr val="C3DBEF"/>
    <a:srgbClr val="9863CD"/>
    <a:srgbClr val="AB85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mailto:inmujer@inmujeres.es" TargetMode="Externa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hyperlink" Target="mailto:pdi@inmujeres.e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A12960-11B0-4724-8BCF-608500BF03A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7CAC90C-5D35-46FE-A0D9-3D7DAEDB3860}">
      <dgm:prSet custT="1"/>
      <dgm:spPr>
        <a:solidFill>
          <a:srgbClr val="A12380"/>
        </a:solidFill>
      </dgm:spPr>
      <dgm:t>
        <a:bodyPr/>
        <a:lstStyle/>
        <a:p>
          <a:pPr algn="ctr"/>
          <a:r>
            <a:rPr lang="es-ES" sz="2800" dirty="0" smtClean="0"/>
            <a:t>El Instituto de las Mujeres es un organismo autónomo dependiente del Ministerio de Igualdad a través de la Secretaría de Estado de Igualdad y para la Erradicación de la Violencia contra las Mujeres</a:t>
          </a:r>
          <a:endParaRPr lang="es-ES" sz="2800" dirty="0"/>
        </a:p>
      </dgm:t>
    </dgm:pt>
    <dgm:pt modelId="{C2EAD7B2-99AA-4991-9EB8-5BF802DC31A6}" type="parTrans" cxnId="{EBAE8E3E-BC0C-42CB-A672-7331BEBC030F}">
      <dgm:prSet/>
      <dgm:spPr/>
      <dgm:t>
        <a:bodyPr/>
        <a:lstStyle/>
        <a:p>
          <a:endParaRPr lang="es-ES"/>
        </a:p>
      </dgm:t>
    </dgm:pt>
    <dgm:pt modelId="{4501C1B0-B62F-4A51-B547-770CBB8420C1}" type="sibTrans" cxnId="{EBAE8E3E-BC0C-42CB-A672-7331BEBC030F}">
      <dgm:prSet/>
      <dgm:spPr/>
      <dgm:t>
        <a:bodyPr/>
        <a:lstStyle/>
        <a:p>
          <a:endParaRPr lang="es-ES"/>
        </a:p>
      </dgm:t>
    </dgm:pt>
    <dgm:pt modelId="{14B6262A-093B-4ED9-957E-F3DE63A84CFE}" type="pres">
      <dgm:prSet presAssocID="{D6A12960-11B0-4724-8BCF-608500BF03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BFCA5C7-325B-4A85-92FF-9A030B611211}" type="pres">
      <dgm:prSet presAssocID="{97CAC90C-5D35-46FE-A0D9-3D7DAEDB3860}" presName="parentText" presStyleLbl="node1" presStyleIdx="0" presStyleCnt="1" custScaleY="512281" custLinFactY="97943" custLinFactNeighborX="408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0F4F939-E93E-4C5F-A87B-10DC9AC5D8D4}" type="presOf" srcId="{D6A12960-11B0-4724-8BCF-608500BF03AE}" destId="{14B6262A-093B-4ED9-957E-F3DE63A84CFE}" srcOrd="0" destOrd="0" presId="urn:microsoft.com/office/officeart/2005/8/layout/vList2"/>
    <dgm:cxn modelId="{EBAE8E3E-BC0C-42CB-A672-7331BEBC030F}" srcId="{D6A12960-11B0-4724-8BCF-608500BF03AE}" destId="{97CAC90C-5D35-46FE-A0D9-3D7DAEDB3860}" srcOrd="0" destOrd="0" parTransId="{C2EAD7B2-99AA-4991-9EB8-5BF802DC31A6}" sibTransId="{4501C1B0-B62F-4A51-B547-770CBB8420C1}"/>
    <dgm:cxn modelId="{E216681F-7707-417F-A57A-93BA4B501EBE}" type="presOf" srcId="{97CAC90C-5D35-46FE-A0D9-3D7DAEDB3860}" destId="{8BFCA5C7-325B-4A85-92FF-9A030B611211}" srcOrd="0" destOrd="0" presId="urn:microsoft.com/office/officeart/2005/8/layout/vList2"/>
    <dgm:cxn modelId="{E3A3F565-C5C7-4805-A9A0-B94C064DBF97}" type="presParOf" srcId="{14B6262A-093B-4ED9-957E-F3DE63A84CFE}" destId="{8BFCA5C7-325B-4A85-92FF-9A030B6112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07CD7A-D684-493D-8D1B-027FBA2D7F7A}" type="doc">
      <dgm:prSet loTypeId="urn:microsoft.com/office/officeart/2005/8/layout/vList4" loCatId="pictur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3F9ABC15-B0E5-4881-A2D1-93888A2A6931}">
      <dgm:prSet phldrT="[Texto]" custT="1"/>
      <dgm:spPr/>
      <dgm:t>
        <a:bodyPr/>
        <a:lstStyle/>
        <a:p>
          <a:pPr algn="ctr"/>
          <a:r>
            <a:rPr lang="es-ES" sz="4000" dirty="0" smtClean="0"/>
            <a:t>Ministerio de Igualdad</a:t>
          </a:r>
          <a:endParaRPr lang="es-ES" sz="4000" dirty="0"/>
        </a:p>
      </dgm:t>
    </dgm:pt>
    <dgm:pt modelId="{3F4AB7F4-3F10-496C-9798-1575C2F66033}" type="parTrans" cxnId="{601FD27E-77F3-41BA-8E8A-E0D0E20DE31E}">
      <dgm:prSet/>
      <dgm:spPr/>
      <dgm:t>
        <a:bodyPr/>
        <a:lstStyle/>
        <a:p>
          <a:endParaRPr lang="es-ES"/>
        </a:p>
      </dgm:t>
    </dgm:pt>
    <dgm:pt modelId="{6797026A-37F9-4DF7-B8A2-FC3DC93AF9B6}" type="sibTrans" cxnId="{601FD27E-77F3-41BA-8E8A-E0D0E20DE31E}">
      <dgm:prSet/>
      <dgm:spPr/>
      <dgm:t>
        <a:bodyPr/>
        <a:lstStyle/>
        <a:p>
          <a:endParaRPr lang="es-ES"/>
        </a:p>
      </dgm:t>
    </dgm:pt>
    <dgm:pt modelId="{821EC0B6-B444-41E4-A07C-2962FF34E908}">
      <dgm:prSet phldrT="[Texto]" custT="1"/>
      <dgm:spPr/>
      <dgm:t>
        <a:bodyPr lIns="144000" rIns="288000"/>
        <a:lstStyle/>
        <a:p>
          <a:pPr marL="1973263" indent="-355600" algn="ctr">
            <a:tabLst>
              <a:tab pos="1524000" algn="l"/>
            </a:tabLst>
          </a:pPr>
          <a:r>
            <a:rPr lang="es-ES" sz="2600" dirty="0" smtClean="0"/>
            <a:t>		</a:t>
          </a:r>
          <a:r>
            <a:rPr lang="es-ES" sz="2400" b="0" dirty="0" smtClean="0"/>
            <a:t>Secretaría de Estado de    		Igualdad y para la Erradicación de la Violencia contra las Mujeres</a:t>
          </a:r>
          <a:endParaRPr lang="es-ES" sz="2400" b="0" dirty="0"/>
        </a:p>
      </dgm:t>
    </dgm:pt>
    <dgm:pt modelId="{A92DDE88-4408-4846-A512-83E501E7FC16}" type="parTrans" cxnId="{66D3BAF7-D679-4FC5-BB71-90ED9297838F}">
      <dgm:prSet/>
      <dgm:spPr/>
      <dgm:t>
        <a:bodyPr/>
        <a:lstStyle/>
        <a:p>
          <a:endParaRPr lang="es-ES"/>
        </a:p>
      </dgm:t>
    </dgm:pt>
    <dgm:pt modelId="{136E84F0-69C7-4B20-99F1-96C90741F0FF}" type="sibTrans" cxnId="{66D3BAF7-D679-4FC5-BB71-90ED9297838F}">
      <dgm:prSet/>
      <dgm:spPr/>
      <dgm:t>
        <a:bodyPr/>
        <a:lstStyle/>
        <a:p>
          <a:endParaRPr lang="es-ES"/>
        </a:p>
      </dgm:t>
    </dgm:pt>
    <dgm:pt modelId="{22C8FD7A-564E-45F0-B3A3-19A0080C4BD7}">
      <dgm:prSet phldrT="[Texto]" custT="1"/>
      <dgm:spPr/>
      <dgm:t>
        <a:bodyPr/>
        <a:lstStyle/>
        <a:p>
          <a:pPr algn="ctr"/>
          <a:r>
            <a:rPr lang="es-ES" sz="3600" dirty="0" smtClean="0"/>
            <a:t>Instituto de las Mujeres</a:t>
          </a:r>
          <a:endParaRPr lang="es-ES" sz="3600" dirty="0"/>
        </a:p>
      </dgm:t>
    </dgm:pt>
    <dgm:pt modelId="{47CBD051-1214-47AB-A765-04EE82C5BBE4}" type="parTrans" cxnId="{96852098-33BC-46A2-B866-8B45BB15318D}">
      <dgm:prSet/>
      <dgm:spPr/>
      <dgm:t>
        <a:bodyPr/>
        <a:lstStyle/>
        <a:p>
          <a:endParaRPr lang="es-ES"/>
        </a:p>
      </dgm:t>
    </dgm:pt>
    <dgm:pt modelId="{9A4121A8-204C-4337-8592-72BC399B1453}" type="sibTrans" cxnId="{96852098-33BC-46A2-B866-8B45BB15318D}">
      <dgm:prSet/>
      <dgm:spPr/>
      <dgm:t>
        <a:bodyPr/>
        <a:lstStyle/>
        <a:p>
          <a:endParaRPr lang="es-ES"/>
        </a:p>
      </dgm:t>
    </dgm:pt>
    <dgm:pt modelId="{09FB04BB-860A-4ADC-B2B1-F27775D24E35}" type="pres">
      <dgm:prSet presAssocID="{C307CD7A-D684-493D-8D1B-027FBA2D7F7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C4B98EC-0BAC-4390-B89C-FF0CFA1477AB}" type="pres">
      <dgm:prSet presAssocID="{3F9ABC15-B0E5-4881-A2D1-93888A2A6931}" presName="comp" presStyleCnt="0"/>
      <dgm:spPr/>
      <dgm:t>
        <a:bodyPr/>
        <a:lstStyle/>
        <a:p>
          <a:endParaRPr lang="es-ES"/>
        </a:p>
      </dgm:t>
    </dgm:pt>
    <dgm:pt modelId="{3A3CC287-28DC-465D-8D25-D64E2E6246C5}" type="pres">
      <dgm:prSet presAssocID="{3F9ABC15-B0E5-4881-A2D1-93888A2A6931}" presName="box" presStyleLbl="node1" presStyleIdx="0" presStyleCnt="3" custLinFactNeighborX="-11824" custLinFactNeighborY="-3339"/>
      <dgm:spPr/>
      <dgm:t>
        <a:bodyPr/>
        <a:lstStyle/>
        <a:p>
          <a:endParaRPr lang="es-ES"/>
        </a:p>
      </dgm:t>
    </dgm:pt>
    <dgm:pt modelId="{443CFEC7-318C-4A8F-B812-C1FD2CD345F4}" type="pres">
      <dgm:prSet presAssocID="{3F9ABC15-B0E5-4881-A2D1-93888A2A6931}" presName="img" presStyleLbl="fgImgPlace1" presStyleIdx="0" presStyleCnt="3" custScaleX="63541" custScaleY="106634" custLinFactNeighborX="30664" custLinFactNeighborY="95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64E8CE49-960A-499C-B767-331A4B1A88BD}" type="pres">
      <dgm:prSet presAssocID="{3F9ABC15-B0E5-4881-A2D1-93888A2A6931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458CF6-486D-42E5-9890-E5EFF59B126F}" type="pres">
      <dgm:prSet presAssocID="{6797026A-37F9-4DF7-B8A2-FC3DC93AF9B6}" presName="spacer" presStyleCnt="0"/>
      <dgm:spPr/>
      <dgm:t>
        <a:bodyPr/>
        <a:lstStyle/>
        <a:p>
          <a:endParaRPr lang="es-ES"/>
        </a:p>
      </dgm:t>
    </dgm:pt>
    <dgm:pt modelId="{1CBB5041-317C-4B17-8305-64C7FABE2CED}" type="pres">
      <dgm:prSet presAssocID="{821EC0B6-B444-41E4-A07C-2962FF34E908}" presName="comp" presStyleCnt="0"/>
      <dgm:spPr/>
      <dgm:t>
        <a:bodyPr/>
        <a:lstStyle/>
        <a:p>
          <a:endParaRPr lang="es-ES"/>
        </a:p>
      </dgm:t>
    </dgm:pt>
    <dgm:pt modelId="{81B6A94F-E49D-460B-84D2-4C6167FE3D04}" type="pres">
      <dgm:prSet presAssocID="{821EC0B6-B444-41E4-A07C-2962FF34E908}" presName="box" presStyleLbl="node1" presStyleIdx="1" presStyleCnt="3" custScaleY="120659" custLinFactNeighborX="-4333" custLinFactNeighborY="-3005"/>
      <dgm:spPr/>
      <dgm:t>
        <a:bodyPr/>
        <a:lstStyle/>
        <a:p>
          <a:endParaRPr lang="es-ES"/>
        </a:p>
      </dgm:t>
    </dgm:pt>
    <dgm:pt modelId="{8828827D-B365-4921-AF27-2954E5D2F7BD}" type="pres">
      <dgm:prSet presAssocID="{821EC0B6-B444-41E4-A07C-2962FF34E908}" presName="img" presStyleLbl="fgImgPlace1" presStyleIdx="1" presStyleCnt="3" custScaleX="201831" custLinFactNeighborX="37914" custLinFactNeighborY="2463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  <dgm:pt modelId="{B0767DB1-3E8F-4A6A-9839-CAD36ED9311D}" type="pres">
      <dgm:prSet presAssocID="{821EC0B6-B444-41E4-A07C-2962FF34E90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44A83F-61F3-4604-A68E-637BC0FDDE7B}" type="pres">
      <dgm:prSet presAssocID="{136E84F0-69C7-4B20-99F1-96C90741F0FF}" presName="spacer" presStyleCnt="0"/>
      <dgm:spPr/>
      <dgm:t>
        <a:bodyPr/>
        <a:lstStyle/>
        <a:p>
          <a:endParaRPr lang="es-ES"/>
        </a:p>
      </dgm:t>
    </dgm:pt>
    <dgm:pt modelId="{168A2A52-46FD-47FA-BCEA-B2F3F1208182}" type="pres">
      <dgm:prSet presAssocID="{22C8FD7A-564E-45F0-B3A3-19A0080C4BD7}" presName="comp" presStyleCnt="0"/>
      <dgm:spPr/>
      <dgm:t>
        <a:bodyPr/>
        <a:lstStyle/>
        <a:p>
          <a:endParaRPr lang="es-ES"/>
        </a:p>
      </dgm:t>
    </dgm:pt>
    <dgm:pt modelId="{FCBF7173-C284-4DDA-B671-6A66CB98EFC2}" type="pres">
      <dgm:prSet presAssocID="{22C8FD7A-564E-45F0-B3A3-19A0080C4BD7}" presName="box" presStyleLbl="node1" presStyleIdx="2" presStyleCnt="3" custLinFactNeighborX="313" custLinFactNeighborY="-3549"/>
      <dgm:spPr/>
      <dgm:t>
        <a:bodyPr/>
        <a:lstStyle/>
        <a:p>
          <a:endParaRPr lang="es-ES"/>
        </a:p>
      </dgm:t>
    </dgm:pt>
    <dgm:pt modelId="{D0A6C504-59C1-4D1A-8B33-A6E8F7B0C301}" type="pres">
      <dgm:prSet presAssocID="{22C8FD7A-564E-45F0-B3A3-19A0080C4BD7}" presName="img" presStyleLbl="fgImgPlace1" presStyleIdx="2" presStyleCnt="3" custScaleX="63530" custScaleY="106124" custLinFactNeighborX="32464" custLinFactNeighborY="-343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FBD92A75-500E-4DB2-85B9-4C4B31A3AD6A}" type="pres">
      <dgm:prSet presAssocID="{22C8FD7A-564E-45F0-B3A3-19A0080C4BD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1A812DF-21DA-48E6-B341-2AE535CEA47B}" type="presOf" srcId="{821EC0B6-B444-41E4-A07C-2962FF34E908}" destId="{81B6A94F-E49D-460B-84D2-4C6167FE3D04}" srcOrd="0" destOrd="0" presId="urn:microsoft.com/office/officeart/2005/8/layout/vList4"/>
    <dgm:cxn modelId="{601FD27E-77F3-41BA-8E8A-E0D0E20DE31E}" srcId="{C307CD7A-D684-493D-8D1B-027FBA2D7F7A}" destId="{3F9ABC15-B0E5-4881-A2D1-93888A2A6931}" srcOrd="0" destOrd="0" parTransId="{3F4AB7F4-3F10-496C-9798-1575C2F66033}" sibTransId="{6797026A-37F9-4DF7-B8A2-FC3DC93AF9B6}"/>
    <dgm:cxn modelId="{D7D24046-5F39-4C4C-8B22-CAC98781C763}" type="presOf" srcId="{22C8FD7A-564E-45F0-B3A3-19A0080C4BD7}" destId="{FCBF7173-C284-4DDA-B671-6A66CB98EFC2}" srcOrd="0" destOrd="0" presId="urn:microsoft.com/office/officeart/2005/8/layout/vList4"/>
    <dgm:cxn modelId="{199EA8AB-AA01-4BA3-BD76-42E1237468F6}" type="presOf" srcId="{3F9ABC15-B0E5-4881-A2D1-93888A2A6931}" destId="{64E8CE49-960A-499C-B767-331A4B1A88BD}" srcOrd="1" destOrd="0" presId="urn:microsoft.com/office/officeart/2005/8/layout/vList4"/>
    <dgm:cxn modelId="{96852098-33BC-46A2-B866-8B45BB15318D}" srcId="{C307CD7A-D684-493D-8D1B-027FBA2D7F7A}" destId="{22C8FD7A-564E-45F0-B3A3-19A0080C4BD7}" srcOrd="2" destOrd="0" parTransId="{47CBD051-1214-47AB-A765-04EE82C5BBE4}" sibTransId="{9A4121A8-204C-4337-8592-72BC399B1453}"/>
    <dgm:cxn modelId="{9A9F487C-FF1F-4F87-A851-FEE573AC658D}" type="presOf" srcId="{C307CD7A-D684-493D-8D1B-027FBA2D7F7A}" destId="{09FB04BB-860A-4ADC-B2B1-F27775D24E35}" srcOrd="0" destOrd="0" presId="urn:microsoft.com/office/officeart/2005/8/layout/vList4"/>
    <dgm:cxn modelId="{66D3BAF7-D679-4FC5-BB71-90ED9297838F}" srcId="{C307CD7A-D684-493D-8D1B-027FBA2D7F7A}" destId="{821EC0B6-B444-41E4-A07C-2962FF34E908}" srcOrd="1" destOrd="0" parTransId="{A92DDE88-4408-4846-A512-83E501E7FC16}" sibTransId="{136E84F0-69C7-4B20-99F1-96C90741F0FF}"/>
    <dgm:cxn modelId="{D96C64F9-D4FC-438C-93C8-4DBCBF0E93A7}" type="presOf" srcId="{3F9ABC15-B0E5-4881-A2D1-93888A2A6931}" destId="{3A3CC287-28DC-465D-8D25-D64E2E6246C5}" srcOrd="0" destOrd="0" presId="urn:microsoft.com/office/officeart/2005/8/layout/vList4"/>
    <dgm:cxn modelId="{7A41EC99-BAC5-46A2-8BCF-49AB1DAC0323}" type="presOf" srcId="{22C8FD7A-564E-45F0-B3A3-19A0080C4BD7}" destId="{FBD92A75-500E-4DB2-85B9-4C4B31A3AD6A}" srcOrd="1" destOrd="0" presId="urn:microsoft.com/office/officeart/2005/8/layout/vList4"/>
    <dgm:cxn modelId="{E7129D6F-1BA3-49C5-8A6F-6E20707CE7E6}" type="presOf" srcId="{821EC0B6-B444-41E4-A07C-2962FF34E908}" destId="{B0767DB1-3E8F-4A6A-9839-CAD36ED9311D}" srcOrd="1" destOrd="0" presId="urn:microsoft.com/office/officeart/2005/8/layout/vList4"/>
    <dgm:cxn modelId="{397CA381-E4D6-4377-96DF-61FCB7ABF26C}" type="presParOf" srcId="{09FB04BB-860A-4ADC-B2B1-F27775D24E35}" destId="{1C4B98EC-0BAC-4390-B89C-FF0CFA1477AB}" srcOrd="0" destOrd="0" presId="urn:microsoft.com/office/officeart/2005/8/layout/vList4"/>
    <dgm:cxn modelId="{3225C639-8332-4E56-8AE6-27989D454BF3}" type="presParOf" srcId="{1C4B98EC-0BAC-4390-B89C-FF0CFA1477AB}" destId="{3A3CC287-28DC-465D-8D25-D64E2E6246C5}" srcOrd="0" destOrd="0" presId="urn:microsoft.com/office/officeart/2005/8/layout/vList4"/>
    <dgm:cxn modelId="{F02B3B06-6E9F-44FC-9D3D-E7C68335EC0D}" type="presParOf" srcId="{1C4B98EC-0BAC-4390-B89C-FF0CFA1477AB}" destId="{443CFEC7-318C-4A8F-B812-C1FD2CD345F4}" srcOrd="1" destOrd="0" presId="urn:microsoft.com/office/officeart/2005/8/layout/vList4"/>
    <dgm:cxn modelId="{196E48D2-A974-438A-88B3-97E43BE3B798}" type="presParOf" srcId="{1C4B98EC-0BAC-4390-B89C-FF0CFA1477AB}" destId="{64E8CE49-960A-499C-B767-331A4B1A88BD}" srcOrd="2" destOrd="0" presId="urn:microsoft.com/office/officeart/2005/8/layout/vList4"/>
    <dgm:cxn modelId="{734E8979-C593-4379-B17E-7C340AB373DD}" type="presParOf" srcId="{09FB04BB-860A-4ADC-B2B1-F27775D24E35}" destId="{CA458CF6-486D-42E5-9890-E5EFF59B126F}" srcOrd="1" destOrd="0" presId="urn:microsoft.com/office/officeart/2005/8/layout/vList4"/>
    <dgm:cxn modelId="{A533FCD8-FB66-4753-B122-91BA8C563187}" type="presParOf" srcId="{09FB04BB-860A-4ADC-B2B1-F27775D24E35}" destId="{1CBB5041-317C-4B17-8305-64C7FABE2CED}" srcOrd="2" destOrd="0" presId="urn:microsoft.com/office/officeart/2005/8/layout/vList4"/>
    <dgm:cxn modelId="{B5EA22FD-985A-4CFA-BEE2-DF697F502499}" type="presParOf" srcId="{1CBB5041-317C-4B17-8305-64C7FABE2CED}" destId="{81B6A94F-E49D-460B-84D2-4C6167FE3D04}" srcOrd="0" destOrd="0" presId="urn:microsoft.com/office/officeart/2005/8/layout/vList4"/>
    <dgm:cxn modelId="{76FC20BF-43C2-42A7-96A4-F38B4DF7517B}" type="presParOf" srcId="{1CBB5041-317C-4B17-8305-64C7FABE2CED}" destId="{8828827D-B365-4921-AF27-2954E5D2F7BD}" srcOrd="1" destOrd="0" presId="urn:microsoft.com/office/officeart/2005/8/layout/vList4"/>
    <dgm:cxn modelId="{89D2054D-0112-4443-A985-4E846522AC26}" type="presParOf" srcId="{1CBB5041-317C-4B17-8305-64C7FABE2CED}" destId="{B0767DB1-3E8F-4A6A-9839-CAD36ED9311D}" srcOrd="2" destOrd="0" presId="urn:microsoft.com/office/officeart/2005/8/layout/vList4"/>
    <dgm:cxn modelId="{8D428EB1-3985-4A89-986D-DED88038C8E9}" type="presParOf" srcId="{09FB04BB-860A-4ADC-B2B1-F27775D24E35}" destId="{8E44A83F-61F3-4604-A68E-637BC0FDDE7B}" srcOrd="3" destOrd="0" presId="urn:microsoft.com/office/officeart/2005/8/layout/vList4"/>
    <dgm:cxn modelId="{65F85CE4-5C52-4716-A83A-F2485EE15509}" type="presParOf" srcId="{09FB04BB-860A-4ADC-B2B1-F27775D24E35}" destId="{168A2A52-46FD-47FA-BCEA-B2F3F1208182}" srcOrd="4" destOrd="0" presId="urn:microsoft.com/office/officeart/2005/8/layout/vList4"/>
    <dgm:cxn modelId="{4C2C0008-8157-4E9A-84C5-2B3853A5FDCF}" type="presParOf" srcId="{168A2A52-46FD-47FA-BCEA-B2F3F1208182}" destId="{FCBF7173-C284-4DDA-B671-6A66CB98EFC2}" srcOrd="0" destOrd="0" presId="urn:microsoft.com/office/officeart/2005/8/layout/vList4"/>
    <dgm:cxn modelId="{D2E452ED-61DE-4A0A-9EDD-4B101E2A30DD}" type="presParOf" srcId="{168A2A52-46FD-47FA-BCEA-B2F3F1208182}" destId="{D0A6C504-59C1-4D1A-8B33-A6E8F7B0C301}" srcOrd="1" destOrd="0" presId="urn:microsoft.com/office/officeart/2005/8/layout/vList4"/>
    <dgm:cxn modelId="{BF3E0A4E-F0C1-4ADC-9F9E-A5F534967C3A}" type="presParOf" srcId="{168A2A52-46FD-47FA-BCEA-B2F3F1208182}" destId="{FBD92A75-500E-4DB2-85B9-4C4B31A3AD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6202CA-19DF-419D-B091-9CAC4B499FDA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340138D7-5CB7-47A5-96FE-8356A6375429}">
      <dgm:prSet phldrT="[Texto]"/>
      <dgm:spPr>
        <a:gradFill flip="none" rotWithShape="0">
          <a:gsLst>
            <a:gs pos="0">
              <a:srgbClr val="A12380">
                <a:tint val="66000"/>
                <a:satMod val="160000"/>
              </a:srgbClr>
            </a:gs>
            <a:gs pos="50000">
              <a:srgbClr val="A12380">
                <a:tint val="44500"/>
                <a:satMod val="160000"/>
              </a:srgbClr>
            </a:gs>
            <a:gs pos="100000">
              <a:srgbClr val="A1238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dirty="0" smtClean="0"/>
            <a:t>Gestión	</a:t>
          </a:r>
          <a:endParaRPr lang="es-ES" dirty="0"/>
        </a:p>
      </dgm:t>
    </dgm:pt>
    <dgm:pt modelId="{6E5C2E2E-A310-4E40-B26E-BB0CF07FF769}" type="parTrans" cxnId="{B14274F0-E12F-4822-BE4B-AE4D21FB4090}">
      <dgm:prSet/>
      <dgm:spPr/>
      <dgm:t>
        <a:bodyPr/>
        <a:lstStyle/>
        <a:p>
          <a:endParaRPr lang="es-ES"/>
        </a:p>
      </dgm:t>
    </dgm:pt>
    <dgm:pt modelId="{3E21FD8E-56CD-40B3-A66E-A8FFA7A18F92}" type="sibTrans" cxnId="{B14274F0-E12F-4822-BE4B-AE4D21FB4090}">
      <dgm:prSet/>
      <dgm:spPr/>
      <dgm:t>
        <a:bodyPr/>
        <a:lstStyle/>
        <a:p>
          <a:endParaRPr lang="es-ES"/>
        </a:p>
      </dgm:t>
    </dgm:pt>
    <dgm:pt modelId="{DD215207-6405-4D4C-9C43-B03F74AAE1A3}">
      <dgm:prSet phldrT="[Texto]" custT="1"/>
      <dgm:spPr>
        <a:gradFill flip="none" rotWithShape="0">
          <a:gsLst>
            <a:gs pos="0">
              <a:srgbClr val="F49523">
                <a:tint val="66000"/>
                <a:satMod val="160000"/>
              </a:srgbClr>
            </a:gs>
            <a:gs pos="50000">
              <a:srgbClr val="F49523">
                <a:tint val="44500"/>
                <a:satMod val="160000"/>
              </a:srgbClr>
            </a:gs>
            <a:gs pos="100000">
              <a:srgbClr val="F49523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1800" dirty="0" smtClean="0"/>
            <a:t>Económico-administrativa, presupuestos y contabilidad</a:t>
          </a:r>
          <a:endParaRPr lang="es-ES" sz="1800" dirty="0"/>
        </a:p>
      </dgm:t>
    </dgm:pt>
    <dgm:pt modelId="{2F276402-7F1E-4379-91F0-807EDA3D856E}" type="parTrans" cxnId="{BBEA8AAE-3900-4907-B6B1-8C1851FC37C1}">
      <dgm:prSet/>
      <dgm:spPr/>
      <dgm:t>
        <a:bodyPr/>
        <a:lstStyle/>
        <a:p>
          <a:endParaRPr lang="es-ES"/>
        </a:p>
      </dgm:t>
    </dgm:pt>
    <dgm:pt modelId="{653301A9-43ED-47BC-AB8F-34C71C4A3BA2}" type="sibTrans" cxnId="{BBEA8AAE-3900-4907-B6B1-8C1851FC37C1}">
      <dgm:prSet/>
      <dgm:spPr/>
      <dgm:t>
        <a:bodyPr/>
        <a:lstStyle/>
        <a:p>
          <a:endParaRPr lang="es-ES"/>
        </a:p>
      </dgm:t>
    </dgm:pt>
    <dgm:pt modelId="{4348B95C-E609-4E32-80A0-C051D31A38E0}">
      <dgm:prSet phldrT="[Texto]" custT="1"/>
      <dgm:spPr>
        <a:gradFill flip="none" rotWithShape="0">
          <a:gsLst>
            <a:gs pos="0">
              <a:srgbClr val="F49523">
                <a:tint val="66000"/>
                <a:satMod val="160000"/>
              </a:srgbClr>
            </a:gs>
            <a:gs pos="50000">
              <a:srgbClr val="F49523">
                <a:tint val="44500"/>
                <a:satMod val="160000"/>
              </a:srgbClr>
            </a:gs>
            <a:gs pos="100000">
              <a:srgbClr val="F49523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1800" dirty="0" smtClean="0"/>
            <a:t>Sistema informático, la mejora de la organización y los métodos de trabajo</a:t>
          </a:r>
        </a:p>
        <a:p>
          <a:endParaRPr lang="es-ES" sz="1000" dirty="0"/>
        </a:p>
      </dgm:t>
    </dgm:pt>
    <dgm:pt modelId="{BB37CF3D-C941-46B6-9FC4-BF87F23BEDBF}" type="parTrans" cxnId="{69B64C5A-4135-40C0-8951-192117746FEE}">
      <dgm:prSet/>
      <dgm:spPr/>
      <dgm:t>
        <a:bodyPr/>
        <a:lstStyle/>
        <a:p>
          <a:endParaRPr lang="es-ES"/>
        </a:p>
      </dgm:t>
    </dgm:pt>
    <dgm:pt modelId="{BE34BAA9-6BBD-4C11-846D-36FD81CF0525}" type="sibTrans" cxnId="{69B64C5A-4135-40C0-8951-192117746FEE}">
      <dgm:prSet/>
      <dgm:spPr/>
      <dgm:t>
        <a:bodyPr/>
        <a:lstStyle/>
        <a:p>
          <a:endParaRPr lang="es-ES"/>
        </a:p>
      </dgm:t>
    </dgm:pt>
    <dgm:pt modelId="{A052C853-B878-4089-B6C5-237242D5F2B9}">
      <dgm:prSet phldrT="[Texto]"/>
      <dgm:spPr>
        <a:gradFill flip="none" rotWithShape="0">
          <a:gsLst>
            <a:gs pos="0">
              <a:srgbClr val="A12380">
                <a:tint val="66000"/>
                <a:satMod val="160000"/>
              </a:srgbClr>
            </a:gs>
            <a:gs pos="50000">
              <a:srgbClr val="A12380">
                <a:tint val="44500"/>
                <a:satMod val="160000"/>
              </a:srgbClr>
            </a:gs>
            <a:gs pos="100000">
              <a:srgbClr val="A1238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dirty="0" smtClean="0"/>
            <a:t>Jurídico</a:t>
          </a:r>
          <a:endParaRPr lang="es-ES" dirty="0"/>
        </a:p>
      </dgm:t>
    </dgm:pt>
    <dgm:pt modelId="{BB0D26A3-A3F2-4153-B669-9241F50CA727}" type="parTrans" cxnId="{222ACE2F-89F5-444C-8E7B-1219E720FA2E}">
      <dgm:prSet/>
      <dgm:spPr/>
      <dgm:t>
        <a:bodyPr/>
        <a:lstStyle/>
        <a:p>
          <a:endParaRPr lang="es-ES"/>
        </a:p>
      </dgm:t>
    </dgm:pt>
    <dgm:pt modelId="{9426496F-958E-4DAF-8AE4-3CFDA7999162}" type="sibTrans" cxnId="{222ACE2F-89F5-444C-8E7B-1219E720FA2E}">
      <dgm:prSet/>
      <dgm:spPr/>
      <dgm:t>
        <a:bodyPr/>
        <a:lstStyle/>
        <a:p>
          <a:endParaRPr lang="es-ES"/>
        </a:p>
      </dgm:t>
    </dgm:pt>
    <dgm:pt modelId="{91BBA145-83E0-425A-AA2D-DC570AC76561}">
      <dgm:prSet phldrT="[Texto]"/>
      <dgm:spPr>
        <a:gradFill flip="none" rotWithShape="0">
          <a:gsLst>
            <a:gs pos="0">
              <a:srgbClr val="F49523">
                <a:tint val="66000"/>
                <a:satMod val="160000"/>
              </a:srgbClr>
            </a:gs>
            <a:gs pos="50000">
              <a:srgbClr val="F49523">
                <a:tint val="44500"/>
                <a:satMod val="160000"/>
              </a:srgbClr>
            </a:gs>
            <a:gs pos="100000">
              <a:srgbClr val="F49523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dirty="0" smtClean="0"/>
            <a:t>Elaboración de informes</a:t>
          </a:r>
          <a:endParaRPr lang="es-ES" dirty="0"/>
        </a:p>
      </dgm:t>
    </dgm:pt>
    <dgm:pt modelId="{FEB6DADF-FFB4-4A91-B1F9-E5540D5F9053}" type="parTrans" cxnId="{6B80C97B-DBAF-4178-A81D-EE345CF2BA22}">
      <dgm:prSet/>
      <dgm:spPr/>
      <dgm:t>
        <a:bodyPr/>
        <a:lstStyle/>
        <a:p>
          <a:endParaRPr lang="es-ES"/>
        </a:p>
      </dgm:t>
    </dgm:pt>
    <dgm:pt modelId="{8E6193B6-F9A4-4C74-941C-D5968D8CC1E9}" type="sibTrans" cxnId="{6B80C97B-DBAF-4178-A81D-EE345CF2BA22}">
      <dgm:prSet/>
      <dgm:spPr/>
      <dgm:t>
        <a:bodyPr/>
        <a:lstStyle/>
        <a:p>
          <a:endParaRPr lang="es-ES"/>
        </a:p>
      </dgm:t>
    </dgm:pt>
    <dgm:pt modelId="{DAABDF47-3F62-4478-A345-9DBC0CBFEEFD}">
      <dgm:prSet phldrT="[Texto]"/>
      <dgm:spPr>
        <a:gradFill flip="none" rotWithShape="0">
          <a:gsLst>
            <a:gs pos="0">
              <a:srgbClr val="F49523">
                <a:tint val="66000"/>
                <a:satMod val="160000"/>
              </a:srgbClr>
            </a:gs>
            <a:gs pos="50000">
              <a:srgbClr val="F49523">
                <a:tint val="44500"/>
                <a:satMod val="160000"/>
              </a:srgbClr>
            </a:gs>
            <a:gs pos="100000">
              <a:srgbClr val="F49523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dirty="0" smtClean="0"/>
            <a:t>Canalización de quejas de discriminación por razón de sexo</a:t>
          </a:r>
          <a:endParaRPr lang="es-ES" dirty="0"/>
        </a:p>
      </dgm:t>
    </dgm:pt>
    <dgm:pt modelId="{C4980123-3654-45DD-8132-B01D0DEC247F}" type="parTrans" cxnId="{503231D6-5306-4034-86CB-716A20A88ADE}">
      <dgm:prSet/>
      <dgm:spPr/>
      <dgm:t>
        <a:bodyPr/>
        <a:lstStyle/>
        <a:p>
          <a:endParaRPr lang="es-ES"/>
        </a:p>
      </dgm:t>
    </dgm:pt>
    <dgm:pt modelId="{BA126C30-8B2B-488A-B623-FD9FE3526D11}" type="sibTrans" cxnId="{503231D6-5306-4034-86CB-716A20A88ADE}">
      <dgm:prSet/>
      <dgm:spPr/>
      <dgm:t>
        <a:bodyPr/>
        <a:lstStyle/>
        <a:p>
          <a:endParaRPr lang="es-ES"/>
        </a:p>
      </dgm:t>
    </dgm:pt>
    <dgm:pt modelId="{F6370583-4E91-492C-A47B-DC7D237DBBB4}">
      <dgm:prSet custT="1"/>
      <dgm:spPr>
        <a:gradFill flip="none" rotWithShape="0">
          <a:gsLst>
            <a:gs pos="0">
              <a:srgbClr val="F49523">
                <a:tint val="66000"/>
                <a:satMod val="160000"/>
              </a:srgbClr>
            </a:gs>
            <a:gs pos="50000">
              <a:srgbClr val="F49523">
                <a:tint val="44500"/>
                <a:satMod val="160000"/>
              </a:srgbClr>
            </a:gs>
            <a:gs pos="100000">
              <a:srgbClr val="F49523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1800" dirty="0" smtClean="0"/>
            <a:t>Recursos humanos</a:t>
          </a:r>
          <a:endParaRPr lang="es-ES" sz="1800" dirty="0"/>
        </a:p>
      </dgm:t>
    </dgm:pt>
    <dgm:pt modelId="{62EDBD66-7882-47A4-B2BD-27EE1F1BD790}" type="parTrans" cxnId="{9C783DA8-EBBA-41E1-AE14-CEEB3D576F2B}">
      <dgm:prSet/>
      <dgm:spPr/>
      <dgm:t>
        <a:bodyPr/>
        <a:lstStyle/>
        <a:p>
          <a:endParaRPr lang="es-ES"/>
        </a:p>
      </dgm:t>
    </dgm:pt>
    <dgm:pt modelId="{B4E59271-5348-4D8B-9D94-FC9103150BB0}" type="sibTrans" cxnId="{9C783DA8-EBBA-41E1-AE14-CEEB3D576F2B}">
      <dgm:prSet/>
      <dgm:spPr/>
      <dgm:t>
        <a:bodyPr/>
        <a:lstStyle/>
        <a:p>
          <a:endParaRPr lang="es-ES"/>
        </a:p>
      </dgm:t>
    </dgm:pt>
    <dgm:pt modelId="{4D8AA19B-4976-4AC6-8AB1-266B3671B922}">
      <dgm:prSet/>
      <dgm:spPr>
        <a:gradFill flip="none" rotWithShape="0">
          <a:gsLst>
            <a:gs pos="0">
              <a:srgbClr val="F49523">
                <a:tint val="66000"/>
                <a:satMod val="160000"/>
              </a:srgbClr>
            </a:gs>
            <a:gs pos="50000">
              <a:srgbClr val="F49523">
                <a:tint val="44500"/>
                <a:satMod val="160000"/>
              </a:srgbClr>
            </a:gs>
            <a:gs pos="100000">
              <a:srgbClr val="F49523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dirty="0" smtClean="0"/>
            <a:t>Asistencia técnica y jurídica</a:t>
          </a:r>
          <a:endParaRPr lang="es-ES" dirty="0"/>
        </a:p>
      </dgm:t>
    </dgm:pt>
    <dgm:pt modelId="{B5C2A402-BAD2-49CC-ABAA-6C0E04784159}" type="parTrans" cxnId="{AE33C523-5392-4A46-88DF-B675F343995E}">
      <dgm:prSet/>
      <dgm:spPr/>
      <dgm:t>
        <a:bodyPr/>
        <a:lstStyle/>
        <a:p>
          <a:endParaRPr lang="es-ES"/>
        </a:p>
      </dgm:t>
    </dgm:pt>
    <dgm:pt modelId="{D266DE42-573E-4741-8290-36788D7E711F}" type="sibTrans" cxnId="{AE33C523-5392-4A46-88DF-B675F343995E}">
      <dgm:prSet/>
      <dgm:spPr/>
      <dgm:t>
        <a:bodyPr/>
        <a:lstStyle/>
        <a:p>
          <a:endParaRPr lang="es-ES"/>
        </a:p>
      </dgm:t>
    </dgm:pt>
    <dgm:pt modelId="{E9EBD894-FA75-4B7C-8777-B0228BD38013}" type="pres">
      <dgm:prSet presAssocID="{806202CA-19DF-419D-B091-9CAC4B499FD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7B5A8CA-C21D-4D11-88FA-49C5A912D671}" type="pres">
      <dgm:prSet presAssocID="{340138D7-5CB7-47A5-96FE-8356A6375429}" presName="root" presStyleCnt="0"/>
      <dgm:spPr/>
    </dgm:pt>
    <dgm:pt modelId="{6AF8D2AB-BEF1-4D72-9E2C-2B29E47C0143}" type="pres">
      <dgm:prSet presAssocID="{340138D7-5CB7-47A5-96FE-8356A6375429}" presName="rootComposite" presStyleCnt="0"/>
      <dgm:spPr/>
    </dgm:pt>
    <dgm:pt modelId="{CA4C79DD-B697-4C42-87D6-6EEEFCC9CD94}" type="pres">
      <dgm:prSet presAssocID="{340138D7-5CB7-47A5-96FE-8356A6375429}" presName="rootText" presStyleLbl="node1" presStyleIdx="0" presStyleCnt="2" custScaleX="194981" custLinFactNeighborY="-18629"/>
      <dgm:spPr/>
      <dgm:t>
        <a:bodyPr/>
        <a:lstStyle/>
        <a:p>
          <a:endParaRPr lang="es-ES"/>
        </a:p>
      </dgm:t>
    </dgm:pt>
    <dgm:pt modelId="{8C805CC9-FFF1-41EF-824A-33D9E7EA21EC}" type="pres">
      <dgm:prSet presAssocID="{340138D7-5CB7-47A5-96FE-8356A6375429}" presName="rootConnector" presStyleLbl="node1" presStyleIdx="0" presStyleCnt="2"/>
      <dgm:spPr/>
      <dgm:t>
        <a:bodyPr/>
        <a:lstStyle/>
        <a:p>
          <a:endParaRPr lang="es-ES"/>
        </a:p>
      </dgm:t>
    </dgm:pt>
    <dgm:pt modelId="{F168F8E2-2CC8-4B8F-AC3D-80C780794550}" type="pres">
      <dgm:prSet presAssocID="{340138D7-5CB7-47A5-96FE-8356A6375429}" presName="childShape" presStyleCnt="0"/>
      <dgm:spPr/>
    </dgm:pt>
    <dgm:pt modelId="{17CA4F31-F6B9-411F-A148-E556E955898B}" type="pres">
      <dgm:prSet presAssocID="{2F276402-7F1E-4379-91F0-807EDA3D856E}" presName="Name13" presStyleLbl="parChTrans1D2" presStyleIdx="0" presStyleCnt="6"/>
      <dgm:spPr/>
      <dgm:t>
        <a:bodyPr/>
        <a:lstStyle/>
        <a:p>
          <a:endParaRPr lang="es-ES"/>
        </a:p>
      </dgm:t>
    </dgm:pt>
    <dgm:pt modelId="{334F83DE-2F53-49B4-80A9-809F2FB55D4C}" type="pres">
      <dgm:prSet presAssocID="{DD215207-6405-4D4C-9C43-B03F74AAE1A3}" presName="childText" presStyleLbl="bgAcc1" presStyleIdx="0" presStyleCnt="6" custScaleX="264725" custScaleY="1418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8AC45A-3BD7-4AD2-8FC9-3C42554E8613}" type="pres">
      <dgm:prSet presAssocID="{62EDBD66-7882-47A4-B2BD-27EE1F1BD790}" presName="Name13" presStyleLbl="parChTrans1D2" presStyleIdx="1" presStyleCnt="6"/>
      <dgm:spPr/>
      <dgm:t>
        <a:bodyPr/>
        <a:lstStyle/>
        <a:p>
          <a:endParaRPr lang="es-ES"/>
        </a:p>
      </dgm:t>
    </dgm:pt>
    <dgm:pt modelId="{D055DB4A-2457-4B5F-98E6-783370F2143F}" type="pres">
      <dgm:prSet presAssocID="{F6370583-4E91-492C-A47B-DC7D237DBBB4}" presName="childText" presStyleLbl="bgAcc1" presStyleIdx="1" presStyleCnt="6" custScaleX="261489" custScaleY="1088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04EB50-0892-415B-B860-463DD2386875}" type="pres">
      <dgm:prSet presAssocID="{BB37CF3D-C941-46B6-9FC4-BF87F23BEDBF}" presName="Name13" presStyleLbl="parChTrans1D2" presStyleIdx="2" presStyleCnt="6"/>
      <dgm:spPr/>
      <dgm:t>
        <a:bodyPr/>
        <a:lstStyle/>
        <a:p>
          <a:endParaRPr lang="es-ES"/>
        </a:p>
      </dgm:t>
    </dgm:pt>
    <dgm:pt modelId="{27D5249F-CC82-41B8-9647-DE155E7612CB}" type="pres">
      <dgm:prSet presAssocID="{4348B95C-E609-4E32-80A0-C051D31A38E0}" presName="childText" presStyleLbl="bgAcc1" presStyleIdx="2" presStyleCnt="6" custScaleX="260746" custScaleY="169813" custLinFactNeighborY="-1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EFFC1D-390E-43C0-B77B-C7570576F0F3}" type="pres">
      <dgm:prSet presAssocID="{A052C853-B878-4089-B6C5-237242D5F2B9}" presName="root" presStyleCnt="0"/>
      <dgm:spPr/>
    </dgm:pt>
    <dgm:pt modelId="{3C1CDE63-33F5-4F81-8A2B-7D0B713CEE6A}" type="pres">
      <dgm:prSet presAssocID="{A052C853-B878-4089-B6C5-237242D5F2B9}" presName="rootComposite" presStyleCnt="0"/>
      <dgm:spPr/>
    </dgm:pt>
    <dgm:pt modelId="{38ED63F5-F659-436B-ADDE-12A18DF5F319}" type="pres">
      <dgm:prSet presAssocID="{A052C853-B878-4089-B6C5-237242D5F2B9}" presName="rootText" presStyleLbl="node1" presStyleIdx="1" presStyleCnt="2" custScaleX="176930" custScaleY="97851" custLinFactNeighborX="11451" custLinFactNeighborY="4519"/>
      <dgm:spPr/>
      <dgm:t>
        <a:bodyPr/>
        <a:lstStyle/>
        <a:p>
          <a:endParaRPr lang="es-ES"/>
        </a:p>
      </dgm:t>
    </dgm:pt>
    <dgm:pt modelId="{891863AF-F160-4F54-96E0-5995AD163EEC}" type="pres">
      <dgm:prSet presAssocID="{A052C853-B878-4089-B6C5-237242D5F2B9}" presName="rootConnector" presStyleLbl="node1" presStyleIdx="1" presStyleCnt="2"/>
      <dgm:spPr/>
      <dgm:t>
        <a:bodyPr/>
        <a:lstStyle/>
        <a:p>
          <a:endParaRPr lang="es-ES"/>
        </a:p>
      </dgm:t>
    </dgm:pt>
    <dgm:pt modelId="{16E9C430-F086-4634-B27B-42862E9F7B9A}" type="pres">
      <dgm:prSet presAssocID="{A052C853-B878-4089-B6C5-237242D5F2B9}" presName="childShape" presStyleCnt="0"/>
      <dgm:spPr/>
    </dgm:pt>
    <dgm:pt modelId="{C93ADAD5-8E1B-41E7-8C50-822C4014B1E3}" type="pres">
      <dgm:prSet presAssocID="{FEB6DADF-FFB4-4A91-B1F9-E5540D5F9053}" presName="Name13" presStyleLbl="parChTrans1D2" presStyleIdx="3" presStyleCnt="6"/>
      <dgm:spPr/>
      <dgm:t>
        <a:bodyPr/>
        <a:lstStyle/>
        <a:p>
          <a:endParaRPr lang="es-ES"/>
        </a:p>
      </dgm:t>
    </dgm:pt>
    <dgm:pt modelId="{555A8827-A2E6-4E0E-9057-77C92E54AE5E}" type="pres">
      <dgm:prSet presAssocID="{91BBA145-83E0-425A-AA2D-DC570AC76561}" presName="childText" presStyleLbl="bgAcc1" presStyleIdx="3" presStyleCnt="6" custScaleX="418164" custScaleY="1283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29A85B-D3B4-43A7-9AD9-4282DDBBA765}" type="pres">
      <dgm:prSet presAssocID="{B5C2A402-BAD2-49CC-ABAA-6C0E04784159}" presName="Name13" presStyleLbl="parChTrans1D2" presStyleIdx="4" presStyleCnt="6"/>
      <dgm:spPr/>
      <dgm:t>
        <a:bodyPr/>
        <a:lstStyle/>
        <a:p>
          <a:endParaRPr lang="es-ES"/>
        </a:p>
      </dgm:t>
    </dgm:pt>
    <dgm:pt modelId="{DE5D2B20-D6CE-4400-897D-A9E011FC7422}" type="pres">
      <dgm:prSet presAssocID="{4D8AA19B-4976-4AC6-8AB1-266B3671B922}" presName="childText" presStyleLbl="bgAcc1" presStyleIdx="4" presStyleCnt="6" custScaleX="416081" custScaleY="1268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F2A176-691C-4213-8A19-528EB273BF75}" type="pres">
      <dgm:prSet presAssocID="{C4980123-3654-45DD-8132-B01D0DEC247F}" presName="Name13" presStyleLbl="parChTrans1D2" presStyleIdx="5" presStyleCnt="6"/>
      <dgm:spPr/>
      <dgm:t>
        <a:bodyPr/>
        <a:lstStyle/>
        <a:p>
          <a:endParaRPr lang="es-ES"/>
        </a:p>
      </dgm:t>
    </dgm:pt>
    <dgm:pt modelId="{152FB50C-2E15-4F25-BAC6-A870017AF241}" type="pres">
      <dgm:prSet presAssocID="{DAABDF47-3F62-4478-A345-9DBC0CBFEEFD}" presName="childText" presStyleLbl="bgAcc1" presStyleIdx="5" presStyleCnt="6" custScaleX="416313" custScaleY="1581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14274F0-E12F-4822-BE4B-AE4D21FB4090}" srcId="{806202CA-19DF-419D-B091-9CAC4B499FDA}" destId="{340138D7-5CB7-47A5-96FE-8356A6375429}" srcOrd="0" destOrd="0" parTransId="{6E5C2E2E-A310-4E40-B26E-BB0CF07FF769}" sibTransId="{3E21FD8E-56CD-40B3-A66E-A8FFA7A18F92}"/>
    <dgm:cxn modelId="{AE33C523-5392-4A46-88DF-B675F343995E}" srcId="{A052C853-B878-4089-B6C5-237242D5F2B9}" destId="{4D8AA19B-4976-4AC6-8AB1-266B3671B922}" srcOrd="1" destOrd="0" parTransId="{B5C2A402-BAD2-49CC-ABAA-6C0E04784159}" sibTransId="{D266DE42-573E-4741-8290-36788D7E711F}"/>
    <dgm:cxn modelId="{2BDA987C-039F-4969-96BE-1AC80B126513}" type="presOf" srcId="{62EDBD66-7882-47A4-B2BD-27EE1F1BD790}" destId="{F98AC45A-3BD7-4AD2-8FC9-3C42554E8613}" srcOrd="0" destOrd="0" presId="urn:microsoft.com/office/officeart/2005/8/layout/hierarchy3"/>
    <dgm:cxn modelId="{39B8536E-BD93-4080-9473-E331EB2C581F}" type="presOf" srcId="{A052C853-B878-4089-B6C5-237242D5F2B9}" destId="{891863AF-F160-4F54-96E0-5995AD163EEC}" srcOrd="1" destOrd="0" presId="urn:microsoft.com/office/officeart/2005/8/layout/hierarchy3"/>
    <dgm:cxn modelId="{503231D6-5306-4034-86CB-716A20A88ADE}" srcId="{A052C853-B878-4089-B6C5-237242D5F2B9}" destId="{DAABDF47-3F62-4478-A345-9DBC0CBFEEFD}" srcOrd="2" destOrd="0" parTransId="{C4980123-3654-45DD-8132-B01D0DEC247F}" sibTransId="{BA126C30-8B2B-488A-B623-FD9FE3526D11}"/>
    <dgm:cxn modelId="{F2951521-9DFC-41F4-BB8E-4C975AED3468}" type="presOf" srcId="{4D8AA19B-4976-4AC6-8AB1-266B3671B922}" destId="{DE5D2B20-D6CE-4400-897D-A9E011FC7422}" srcOrd="0" destOrd="0" presId="urn:microsoft.com/office/officeart/2005/8/layout/hierarchy3"/>
    <dgm:cxn modelId="{6B80C97B-DBAF-4178-A81D-EE345CF2BA22}" srcId="{A052C853-B878-4089-B6C5-237242D5F2B9}" destId="{91BBA145-83E0-425A-AA2D-DC570AC76561}" srcOrd="0" destOrd="0" parTransId="{FEB6DADF-FFB4-4A91-B1F9-E5540D5F9053}" sibTransId="{8E6193B6-F9A4-4C74-941C-D5968D8CC1E9}"/>
    <dgm:cxn modelId="{93F7B0E5-A58C-40A3-8F9A-76D4F229D54B}" type="presOf" srcId="{DD215207-6405-4D4C-9C43-B03F74AAE1A3}" destId="{334F83DE-2F53-49B4-80A9-809F2FB55D4C}" srcOrd="0" destOrd="0" presId="urn:microsoft.com/office/officeart/2005/8/layout/hierarchy3"/>
    <dgm:cxn modelId="{5AD54478-D73B-428F-A10A-A052376EC504}" type="presOf" srcId="{340138D7-5CB7-47A5-96FE-8356A6375429}" destId="{CA4C79DD-B697-4C42-87D6-6EEEFCC9CD94}" srcOrd="0" destOrd="0" presId="urn:microsoft.com/office/officeart/2005/8/layout/hierarchy3"/>
    <dgm:cxn modelId="{CF445CC5-6196-494C-AA19-8F49667A6094}" type="presOf" srcId="{A052C853-B878-4089-B6C5-237242D5F2B9}" destId="{38ED63F5-F659-436B-ADDE-12A18DF5F319}" srcOrd="0" destOrd="0" presId="urn:microsoft.com/office/officeart/2005/8/layout/hierarchy3"/>
    <dgm:cxn modelId="{A96A00D4-A0EF-4B27-890A-385908481103}" type="presOf" srcId="{B5C2A402-BAD2-49CC-ABAA-6C0E04784159}" destId="{1A29A85B-D3B4-43A7-9AD9-4282DDBBA765}" srcOrd="0" destOrd="0" presId="urn:microsoft.com/office/officeart/2005/8/layout/hierarchy3"/>
    <dgm:cxn modelId="{DCB0CAD8-0C66-4F73-81E1-890AA3750E61}" type="presOf" srcId="{FEB6DADF-FFB4-4A91-B1F9-E5540D5F9053}" destId="{C93ADAD5-8E1B-41E7-8C50-822C4014B1E3}" srcOrd="0" destOrd="0" presId="urn:microsoft.com/office/officeart/2005/8/layout/hierarchy3"/>
    <dgm:cxn modelId="{897748D8-49F9-41AC-8667-6ED65E2F1F48}" type="presOf" srcId="{BB37CF3D-C941-46B6-9FC4-BF87F23BEDBF}" destId="{3D04EB50-0892-415B-B860-463DD2386875}" srcOrd="0" destOrd="0" presId="urn:microsoft.com/office/officeart/2005/8/layout/hierarchy3"/>
    <dgm:cxn modelId="{1750258F-B68C-4D6C-BE40-2DE5674A8160}" type="presOf" srcId="{806202CA-19DF-419D-B091-9CAC4B499FDA}" destId="{E9EBD894-FA75-4B7C-8777-B0228BD38013}" srcOrd="0" destOrd="0" presId="urn:microsoft.com/office/officeart/2005/8/layout/hierarchy3"/>
    <dgm:cxn modelId="{F28D0E6D-914D-41C2-A6A4-C188E625FA7E}" type="presOf" srcId="{2F276402-7F1E-4379-91F0-807EDA3D856E}" destId="{17CA4F31-F6B9-411F-A148-E556E955898B}" srcOrd="0" destOrd="0" presId="urn:microsoft.com/office/officeart/2005/8/layout/hierarchy3"/>
    <dgm:cxn modelId="{BBEA8AAE-3900-4907-B6B1-8C1851FC37C1}" srcId="{340138D7-5CB7-47A5-96FE-8356A6375429}" destId="{DD215207-6405-4D4C-9C43-B03F74AAE1A3}" srcOrd="0" destOrd="0" parTransId="{2F276402-7F1E-4379-91F0-807EDA3D856E}" sibTransId="{653301A9-43ED-47BC-AB8F-34C71C4A3BA2}"/>
    <dgm:cxn modelId="{4DD05455-4F18-4ED1-9ABB-0C0E2F62EC65}" type="presOf" srcId="{F6370583-4E91-492C-A47B-DC7D237DBBB4}" destId="{D055DB4A-2457-4B5F-98E6-783370F2143F}" srcOrd="0" destOrd="0" presId="urn:microsoft.com/office/officeart/2005/8/layout/hierarchy3"/>
    <dgm:cxn modelId="{69B64C5A-4135-40C0-8951-192117746FEE}" srcId="{340138D7-5CB7-47A5-96FE-8356A6375429}" destId="{4348B95C-E609-4E32-80A0-C051D31A38E0}" srcOrd="2" destOrd="0" parTransId="{BB37CF3D-C941-46B6-9FC4-BF87F23BEDBF}" sibTransId="{BE34BAA9-6BBD-4C11-846D-36FD81CF0525}"/>
    <dgm:cxn modelId="{B572016B-A4AF-4A85-8EB2-49A8CCAAC370}" type="presOf" srcId="{4348B95C-E609-4E32-80A0-C051D31A38E0}" destId="{27D5249F-CC82-41B8-9647-DE155E7612CB}" srcOrd="0" destOrd="0" presId="urn:microsoft.com/office/officeart/2005/8/layout/hierarchy3"/>
    <dgm:cxn modelId="{9C783DA8-EBBA-41E1-AE14-CEEB3D576F2B}" srcId="{340138D7-5CB7-47A5-96FE-8356A6375429}" destId="{F6370583-4E91-492C-A47B-DC7D237DBBB4}" srcOrd="1" destOrd="0" parTransId="{62EDBD66-7882-47A4-B2BD-27EE1F1BD790}" sibTransId="{B4E59271-5348-4D8B-9D94-FC9103150BB0}"/>
    <dgm:cxn modelId="{EDA160A2-1383-4D37-B68A-28171B9FB9CC}" type="presOf" srcId="{91BBA145-83E0-425A-AA2D-DC570AC76561}" destId="{555A8827-A2E6-4E0E-9057-77C92E54AE5E}" srcOrd="0" destOrd="0" presId="urn:microsoft.com/office/officeart/2005/8/layout/hierarchy3"/>
    <dgm:cxn modelId="{72A6CFF1-73A1-4C73-89C9-DFC06D4B49A3}" type="presOf" srcId="{340138D7-5CB7-47A5-96FE-8356A6375429}" destId="{8C805CC9-FFF1-41EF-824A-33D9E7EA21EC}" srcOrd="1" destOrd="0" presId="urn:microsoft.com/office/officeart/2005/8/layout/hierarchy3"/>
    <dgm:cxn modelId="{5150EEE5-446F-4B88-9C9E-BB4570636730}" type="presOf" srcId="{C4980123-3654-45DD-8132-B01D0DEC247F}" destId="{A3F2A176-691C-4213-8A19-528EB273BF75}" srcOrd="0" destOrd="0" presId="urn:microsoft.com/office/officeart/2005/8/layout/hierarchy3"/>
    <dgm:cxn modelId="{971848D4-33CD-4C2C-9AB6-179555174003}" type="presOf" srcId="{DAABDF47-3F62-4478-A345-9DBC0CBFEEFD}" destId="{152FB50C-2E15-4F25-BAC6-A870017AF241}" srcOrd="0" destOrd="0" presId="urn:microsoft.com/office/officeart/2005/8/layout/hierarchy3"/>
    <dgm:cxn modelId="{222ACE2F-89F5-444C-8E7B-1219E720FA2E}" srcId="{806202CA-19DF-419D-B091-9CAC4B499FDA}" destId="{A052C853-B878-4089-B6C5-237242D5F2B9}" srcOrd="1" destOrd="0" parTransId="{BB0D26A3-A3F2-4153-B669-9241F50CA727}" sibTransId="{9426496F-958E-4DAF-8AE4-3CFDA7999162}"/>
    <dgm:cxn modelId="{5E0E862B-B0FA-4A3A-B0BC-0FDE9BCF6709}" type="presParOf" srcId="{E9EBD894-FA75-4B7C-8777-B0228BD38013}" destId="{97B5A8CA-C21D-4D11-88FA-49C5A912D671}" srcOrd="0" destOrd="0" presId="urn:microsoft.com/office/officeart/2005/8/layout/hierarchy3"/>
    <dgm:cxn modelId="{B414B387-D706-4A09-ABC6-C328B2A46B36}" type="presParOf" srcId="{97B5A8CA-C21D-4D11-88FA-49C5A912D671}" destId="{6AF8D2AB-BEF1-4D72-9E2C-2B29E47C0143}" srcOrd="0" destOrd="0" presId="urn:microsoft.com/office/officeart/2005/8/layout/hierarchy3"/>
    <dgm:cxn modelId="{8B9D163E-D91D-4C88-B653-B8FD623DA9F6}" type="presParOf" srcId="{6AF8D2AB-BEF1-4D72-9E2C-2B29E47C0143}" destId="{CA4C79DD-B697-4C42-87D6-6EEEFCC9CD94}" srcOrd="0" destOrd="0" presId="urn:microsoft.com/office/officeart/2005/8/layout/hierarchy3"/>
    <dgm:cxn modelId="{67CFE592-26BE-4C87-8690-48DFBB029577}" type="presParOf" srcId="{6AF8D2AB-BEF1-4D72-9E2C-2B29E47C0143}" destId="{8C805CC9-FFF1-41EF-824A-33D9E7EA21EC}" srcOrd="1" destOrd="0" presId="urn:microsoft.com/office/officeart/2005/8/layout/hierarchy3"/>
    <dgm:cxn modelId="{A99F01B6-BC03-46EE-ABAF-A6E4D915B0D7}" type="presParOf" srcId="{97B5A8CA-C21D-4D11-88FA-49C5A912D671}" destId="{F168F8E2-2CC8-4B8F-AC3D-80C780794550}" srcOrd="1" destOrd="0" presId="urn:microsoft.com/office/officeart/2005/8/layout/hierarchy3"/>
    <dgm:cxn modelId="{3355219F-0B7D-4076-813A-2EDED0E3C1E5}" type="presParOf" srcId="{F168F8E2-2CC8-4B8F-AC3D-80C780794550}" destId="{17CA4F31-F6B9-411F-A148-E556E955898B}" srcOrd="0" destOrd="0" presId="urn:microsoft.com/office/officeart/2005/8/layout/hierarchy3"/>
    <dgm:cxn modelId="{2C1DD69B-AAB2-4D5E-86C1-229CFC0B0C38}" type="presParOf" srcId="{F168F8E2-2CC8-4B8F-AC3D-80C780794550}" destId="{334F83DE-2F53-49B4-80A9-809F2FB55D4C}" srcOrd="1" destOrd="0" presId="urn:microsoft.com/office/officeart/2005/8/layout/hierarchy3"/>
    <dgm:cxn modelId="{E84B4085-5DBB-4C11-9D0E-05C89F2F1528}" type="presParOf" srcId="{F168F8E2-2CC8-4B8F-AC3D-80C780794550}" destId="{F98AC45A-3BD7-4AD2-8FC9-3C42554E8613}" srcOrd="2" destOrd="0" presId="urn:microsoft.com/office/officeart/2005/8/layout/hierarchy3"/>
    <dgm:cxn modelId="{0A87E760-3D5F-4EC9-943B-9C6745EF40BA}" type="presParOf" srcId="{F168F8E2-2CC8-4B8F-AC3D-80C780794550}" destId="{D055DB4A-2457-4B5F-98E6-783370F2143F}" srcOrd="3" destOrd="0" presId="urn:microsoft.com/office/officeart/2005/8/layout/hierarchy3"/>
    <dgm:cxn modelId="{4192312A-07E3-4215-A931-B8605CF4EE57}" type="presParOf" srcId="{F168F8E2-2CC8-4B8F-AC3D-80C780794550}" destId="{3D04EB50-0892-415B-B860-463DD2386875}" srcOrd="4" destOrd="0" presId="urn:microsoft.com/office/officeart/2005/8/layout/hierarchy3"/>
    <dgm:cxn modelId="{0F16C250-D3B0-4520-8AAB-0D9C96BF77EA}" type="presParOf" srcId="{F168F8E2-2CC8-4B8F-AC3D-80C780794550}" destId="{27D5249F-CC82-41B8-9647-DE155E7612CB}" srcOrd="5" destOrd="0" presId="urn:microsoft.com/office/officeart/2005/8/layout/hierarchy3"/>
    <dgm:cxn modelId="{35065D47-E120-4884-9F79-52F7BC713106}" type="presParOf" srcId="{E9EBD894-FA75-4B7C-8777-B0228BD38013}" destId="{F3EFFC1D-390E-43C0-B77B-C7570576F0F3}" srcOrd="1" destOrd="0" presId="urn:microsoft.com/office/officeart/2005/8/layout/hierarchy3"/>
    <dgm:cxn modelId="{8D2C4437-2A08-49CA-AD1D-71BE7B571441}" type="presParOf" srcId="{F3EFFC1D-390E-43C0-B77B-C7570576F0F3}" destId="{3C1CDE63-33F5-4F81-8A2B-7D0B713CEE6A}" srcOrd="0" destOrd="0" presId="urn:microsoft.com/office/officeart/2005/8/layout/hierarchy3"/>
    <dgm:cxn modelId="{F96453D4-E273-4E4E-8B66-D518527B7A1D}" type="presParOf" srcId="{3C1CDE63-33F5-4F81-8A2B-7D0B713CEE6A}" destId="{38ED63F5-F659-436B-ADDE-12A18DF5F319}" srcOrd="0" destOrd="0" presId="urn:microsoft.com/office/officeart/2005/8/layout/hierarchy3"/>
    <dgm:cxn modelId="{0C285621-CE76-442D-999C-150FC8C367F4}" type="presParOf" srcId="{3C1CDE63-33F5-4F81-8A2B-7D0B713CEE6A}" destId="{891863AF-F160-4F54-96E0-5995AD163EEC}" srcOrd="1" destOrd="0" presId="urn:microsoft.com/office/officeart/2005/8/layout/hierarchy3"/>
    <dgm:cxn modelId="{AFC2F58D-2647-451F-80C5-6AB3D807C72C}" type="presParOf" srcId="{F3EFFC1D-390E-43C0-B77B-C7570576F0F3}" destId="{16E9C430-F086-4634-B27B-42862E9F7B9A}" srcOrd="1" destOrd="0" presId="urn:microsoft.com/office/officeart/2005/8/layout/hierarchy3"/>
    <dgm:cxn modelId="{5435C4BA-056A-4669-9B69-2EB675F5A191}" type="presParOf" srcId="{16E9C430-F086-4634-B27B-42862E9F7B9A}" destId="{C93ADAD5-8E1B-41E7-8C50-822C4014B1E3}" srcOrd="0" destOrd="0" presId="urn:microsoft.com/office/officeart/2005/8/layout/hierarchy3"/>
    <dgm:cxn modelId="{96F2D02F-1006-4E82-9A20-E93E13079382}" type="presParOf" srcId="{16E9C430-F086-4634-B27B-42862E9F7B9A}" destId="{555A8827-A2E6-4E0E-9057-77C92E54AE5E}" srcOrd="1" destOrd="0" presId="urn:microsoft.com/office/officeart/2005/8/layout/hierarchy3"/>
    <dgm:cxn modelId="{78DBFE55-CF06-4FF6-9E38-8FE26456028B}" type="presParOf" srcId="{16E9C430-F086-4634-B27B-42862E9F7B9A}" destId="{1A29A85B-D3B4-43A7-9AD9-4282DDBBA765}" srcOrd="2" destOrd="0" presId="urn:microsoft.com/office/officeart/2005/8/layout/hierarchy3"/>
    <dgm:cxn modelId="{B245425C-7E7C-4CEB-BA40-5BB47B85C226}" type="presParOf" srcId="{16E9C430-F086-4634-B27B-42862E9F7B9A}" destId="{DE5D2B20-D6CE-4400-897D-A9E011FC7422}" srcOrd="3" destOrd="0" presId="urn:microsoft.com/office/officeart/2005/8/layout/hierarchy3"/>
    <dgm:cxn modelId="{02FD8391-CA96-4A97-BD85-96D614BD2B06}" type="presParOf" srcId="{16E9C430-F086-4634-B27B-42862E9F7B9A}" destId="{A3F2A176-691C-4213-8A19-528EB273BF75}" srcOrd="4" destOrd="0" presId="urn:microsoft.com/office/officeart/2005/8/layout/hierarchy3"/>
    <dgm:cxn modelId="{18DE031E-A7EA-4BE9-8B13-9B261F8927FF}" type="presParOf" srcId="{16E9C430-F086-4634-B27B-42862E9F7B9A}" destId="{152FB50C-2E15-4F25-BAC6-A870017AF24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24DDF3-7B5F-4FAE-86A0-2F984665C31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DCAD532-7E40-4900-9C5B-14264D7FF754}">
      <dgm:prSet phldrT="[Texto]" custT="1"/>
      <dgm:spPr>
        <a:solidFill>
          <a:srgbClr val="951B81"/>
        </a:solidFill>
        <a:ln>
          <a:noFill/>
        </a:ln>
      </dgm:spPr>
      <dgm:t>
        <a:bodyPr/>
        <a:lstStyle/>
        <a:p>
          <a:r>
            <a:rPr lang="es-ES" sz="3600" b="1" dirty="0" smtClean="0"/>
            <a:t>CONSULTAS ONLINE</a:t>
          </a:r>
          <a:endParaRPr lang="es-ES" sz="3600" b="1" dirty="0"/>
        </a:p>
      </dgm:t>
    </dgm:pt>
    <dgm:pt modelId="{4CF83886-C5B4-4001-B3A1-2BEF1B529A65}" type="parTrans" cxnId="{28B6CF18-AA0A-4D8E-AF0B-EAC443CAACC1}">
      <dgm:prSet/>
      <dgm:spPr/>
      <dgm:t>
        <a:bodyPr/>
        <a:lstStyle/>
        <a:p>
          <a:endParaRPr lang="es-ES"/>
        </a:p>
      </dgm:t>
    </dgm:pt>
    <dgm:pt modelId="{19667D6F-215D-429D-BC81-1FC196408434}" type="sibTrans" cxnId="{28B6CF18-AA0A-4D8E-AF0B-EAC443CAACC1}">
      <dgm:prSet/>
      <dgm:spPr>
        <a:solidFill>
          <a:srgbClr val="951B81"/>
        </a:solidFill>
      </dgm:spPr>
      <dgm:t>
        <a:bodyPr/>
        <a:lstStyle/>
        <a:p>
          <a:endParaRPr lang="es-ES"/>
        </a:p>
      </dgm:t>
    </dgm:pt>
    <dgm:pt modelId="{188C8C3E-7447-4A37-AC7A-E718AF91DD82}">
      <dgm:prSet phldrT="[Texto]" custT="1"/>
      <dgm:spPr>
        <a:solidFill>
          <a:srgbClr val="A12380"/>
        </a:solidFill>
      </dgm:spPr>
      <dgm:t>
        <a:bodyPr/>
        <a:lstStyle/>
        <a:p>
          <a:r>
            <a:rPr lang="es-ES" sz="1800" b="1" dirty="0" smtClean="0"/>
            <a:t>Consultas jurídicas</a:t>
          </a:r>
        </a:p>
        <a:p>
          <a:r>
            <a:rPr lang="es-ES" sz="1800" b="1" dirty="0" smtClean="0"/>
            <a:t>Consultas generales: </a:t>
          </a:r>
          <a:r>
            <a:rPr lang="es-ES" sz="1800" b="1" dirty="0" smtClean="0">
              <a:hlinkClick xmlns:r="http://schemas.openxmlformats.org/officeDocument/2006/relationships" r:id="rId1"/>
            </a:rPr>
            <a:t>inmujer@inmujeres.es</a:t>
          </a:r>
          <a:endParaRPr lang="es-ES" sz="1800" b="1" dirty="0" smtClean="0"/>
        </a:p>
      </dgm:t>
    </dgm:pt>
    <dgm:pt modelId="{2D23839E-0CFE-49C1-9006-A20C7FE1341D}" type="parTrans" cxnId="{E931272E-82A9-40F0-9DBD-FAAF8DA542E4}">
      <dgm:prSet/>
      <dgm:spPr/>
      <dgm:t>
        <a:bodyPr/>
        <a:lstStyle/>
        <a:p>
          <a:endParaRPr lang="es-ES"/>
        </a:p>
      </dgm:t>
    </dgm:pt>
    <dgm:pt modelId="{211E701A-BE1C-4183-87F5-C264A8BBE003}" type="sibTrans" cxnId="{E931272E-82A9-40F0-9DBD-FAAF8DA542E4}">
      <dgm:prSet/>
      <dgm:spPr/>
      <dgm:t>
        <a:bodyPr/>
        <a:lstStyle/>
        <a:p>
          <a:endParaRPr lang="es-ES"/>
        </a:p>
      </dgm:t>
    </dgm:pt>
    <dgm:pt modelId="{4CA72A18-5DEB-4CD6-8A8A-78869F976EB6}" type="pres">
      <dgm:prSet presAssocID="{F224DDF3-7B5F-4FAE-86A0-2F984665C313}" presName="Name0" presStyleCnt="0">
        <dgm:presLayoutVars>
          <dgm:dir/>
          <dgm:resizeHandles val="exact"/>
        </dgm:presLayoutVars>
      </dgm:prSet>
      <dgm:spPr/>
    </dgm:pt>
    <dgm:pt modelId="{8061464A-D10B-462B-A7E8-9F4951E3AA74}" type="pres">
      <dgm:prSet presAssocID="{1DCAD532-7E40-4900-9C5B-14264D7FF754}" presName="node" presStyleLbl="node1" presStyleIdx="0" presStyleCnt="2" custLinFactNeighborX="7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A8C02B-5DBA-41FF-8A23-BE8637F52B27}" type="pres">
      <dgm:prSet presAssocID="{19667D6F-215D-429D-BC81-1FC196408434}" presName="sibTrans" presStyleLbl="sibTrans2D1" presStyleIdx="0" presStyleCnt="1" custLinFactNeighborX="5143" custLinFactNeighborY="0"/>
      <dgm:spPr/>
      <dgm:t>
        <a:bodyPr/>
        <a:lstStyle/>
        <a:p>
          <a:endParaRPr lang="es-ES"/>
        </a:p>
      </dgm:t>
    </dgm:pt>
    <dgm:pt modelId="{9DA19B90-AE4C-427D-94BA-8E6D02B0D06B}" type="pres">
      <dgm:prSet presAssocID="{19667D6F-215D-429D-BC81-1FC196408434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C069BA1C-FEE9-41E1-92AD-CDC69B411A58}" type="pres">
      <dgm:prSet presAssocID="{188C8C3E-7447-4A37-AC7A-E718AF91DD8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CBE7474-8082-454F-BE33-36A5C377B81E}" type="presOf" srcId="{19667D6F-215D-429D-BC81-1FC196408434}" destId="{C9A8C02B-5DBA-41FF-8A23-BE8637F52B27}" srcOrd="0" destOrd="0" presId="urn:microsoft.com/office/officeart/2005/8/layout/process1"/>
    <dgm:cxn modelId="{E931272E-82A9-40F0-9DBD-FAAF8DA542E4}" srcId="{F224DDF3-7B5F-4FAE-86A0-2F984665C313}" destId="{188C8C3E-7447-4A37-AC7A-E718AF91DD82}" srcOrd="1" destOrd="0" parTransId="{2D23839E-0CFE-49C1-9006-A20C7FE1341D}" sibTransId="{211E701A-BE1C-4183-87F5-C264A8BBE003}"/>
    <dgm:cxn modelId="{28B6CF18-AA0A-4D8E-AF0B-EAC443CAACC1}" srcId="{F224DDF3-7B5F-4FAE-86A0-2F984665C313}" destId="{1DCAD532-7E40-4900-9C5B-14264D7FF754}" srcOrd="0" destOrd="0" parTransId="{4CF83886-C5B4-4001-B3A1-2BEF1B529A65}" sibTransId="{19667D6F-215D-429D-BC81-1FC196408434}"/>
    <dgm:cxn modelId="{42676AA1-B059-4FA1-8BB5-CAA04645BD08}" type="presOf" srcId="{188C8C3E-7447-4A37-AC7A-E718AF91DD82}" destId="{C069BA1C-FEE9-41E1-92AD-CDC69B411A58}" srcOrd="0" destOrd="0" presId="urn:microsoft.com/office/officeart/2005/8/layout/process1"/>
    <dgm:cxn modelId="{15D2B5AF-6618-46C0-9979-88F73FAFA335}" type="presOf" srcId="{F224DDF3-7B5F-4FAE-86A0-2F984665C313}" destId="{4CA72A18-5DEB-4CD6-8A8A-78869F976EB6}" srcOrd="0" destOrd="0" presId="urn:microsoft.com/office/officeart/2005/8/layout/process1"/>
    <dgm:cxn modelId="{6FC5D58A-5479-4897-9193-2D4CED9DE0FE}" type="presOf" srcId="{19667D6F-215D-429D-BC81-1FC196408434}" destId="{9DA19B90-AE4C-427D-94BA-8E6D02B0D06B}" srcOrd="1" destOrd="0" presId="urn:microsoft.com/office/officeart/2005/8/layout/process1"/>
    <dgm:cxn modelId="{3C1B5CD1-8494-4FF2-86C8-EA3BB6E3997C}" type="presOf" srcId="{1DCAD532-7E40-4900-9C5B-14264D7FF754}" destId="{8061464A-D10B-462B-A7E8-9F4951E3AA74}" srcOrd="0" destOrd="0" presId="urn:microsoft.com/office/officeart/2005/8/layout/process1"/>
    <dgm:cxn modelId="{9A05061F-6D8F-4E9D-BA39-8DEA0D521FC3}" type="presParOf" srcId="{4CA72A18-5DEB-4CD6-8A8A-78869F976EB6}" destId="{8061464A-D10B-462B-A7E8-9F4951E3AA74}" srcOrd="0" destOrd="0" presId="urn:microsoft.com/office/officeart/2005/8/layout/process1"/>
    <dgm:cxn modelId="{6BBB8DC5-D769-49F8-A68E-DEB5BBDFE780}" type="presParOf" srcId="{4CA72A18-5DEB-4CD6-8A8A-78869F976EB6}" destId="{C9A8C02B-5DBA-41FF-8A23-BE8637F52B27}" srcOrd="1" destOrd="0" presId="urn:microsoft.com/office/officeart/2005/8/layout/process1"/>
    <dgm:cxn modelId="{A4BE28A7-DA1C-4577-9734-38AAD27FB66E}" type="presParOf" srcId="{C9A8C02B-5DBA-41FF-8A23-BE8637F52B27}" destId="{9DA19B90-AE4C-427D-94BA-8E6D02B0D06B}" srcOrd="0" destOrd="0" presId="urn:microsoft.com/office/officeart/2005/8/layout/process1"/>
    <dgm:cxn modelId="{97E8B25D-E8FA-4948-ACC4-4D39CB8D5083}" type="presParOf" srcId="{4CA72A18-5DEB-4CD6-8A8A-78869F976EB6}" destId="{C069BA1C-FEE9-41E1-92AD-CDC69B411A5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58D2F4-CB47-4E80-BAE6-1D89C892CFD6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192A3D5F-D534-4386-9E50-77FED4824EC8}">
      <dgm:prSet phldrT="[Texto]" custT="1"/>
      <dgm:spPr>
        <a:solidFill>
          <a:srgbClr val="CA78BC"/>
        </a:solidFill>
      </dgm:spPr>
      <dgm:t>
        <a:bodyPr/>
        <a:lstStyle/>
        <a:p>
          <a:pPr algn="ctr"/>
          <a:r>
            <a:rPr lang="es-ES" sz="3600" b="1" dirty="0" smtClean="0"/>
            <a:t>CONVENIOS</a:t>
          </a:r>
          <a:endParaRPr lang="es-ES" sz="3600" b="1" dirty="0"/>
        </a:p>
      </dgm:t>
    </dgm:pt>
    <dgm:pt modelId="{AC6B9B91-28DE-4F15-940A-71CD36B395DB}" type="sibTrans" cxnId="{37D91618-43BB-425E-9A4B-E3084E9CB348}">
      <dgm:prSet/>
      <dgm:spPr/>
      <dgm:t>
        <a:bodyPr/>
        <a:lstStyle/>
        <a:p>
          <a:endParaRPr lang="es-ES"/>
        </a:p>
      </dgm:t>
    </dgm:pt>
    <dgm:pt modelId="{C7EF392B-5ACA-4FA7-94EC-330A2293C75C}" type="parTrans" cxnId="{37D91618-43BB-425E-9A4B-E3084E9CB348}">
      <dgm:prSet/>
      <dgm:spPr/>
      <dgm:t>
        <a:bodyPr/>
        <a:lstStyle/>
        <a:p>
          <a:endParaRPr lang="es-ES"/>
        </a:p>
      </dgm:t>
    </dgm:pt>
    <dgm:pt modelId="{054797D8-1416-4CF1-A76A-F88778AB030B}" type="pres">
      <dgm:prSet presAssocID="{DB58D2F4-CB47-4E80-BAE6-1D89C892CF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974DAAB-6E9E-4AF5-B8B2-E1EB8969DD23}" type="pres">
      <dgm:prSet presAssocID="{192A3D5F-D534-4386-9E50-77FED4824EC8}" presName="parentText" presStyleLbl="node1" presStyleIdx="0" presStyleCnt="1" custLinFactNeighborX="24041" custLinFactNeighborY="-15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CDEE470-DEF0-4514-97DB-AEF3FDA8EE62}" type="presOf" srcId="{192A3D5F-D534-4386-9E50-77FED4824EC8}" destId="{9974DAAB-6E9E-4AF5-B8B2-E1EB8969DD23}" srcOrd="0" destOrd="0" presId="urn:microsoft.com/office/officeart/2005/8/layout/vList2"/>
    <dgm:cxn modelId="{EB38B28D-E652-42CD-8C5D-06A5AB89109C}" type="presOf" srcId="{DB58D2F4-CB47-4E80-BAE6-1D89C892CFD6}" destId="{054797D8-1416-4CF1-A76A-F88778AB030B}" srcOrd="0" destOrd="0" presId="urn:microsoft.com/office/officeart/2005/8/layout/vList2"/>
    <dgm:cxn modelId="{37D91618-43BB-425E-9A4B-E3084E9CB348}" srcId="{DB58D2F4-CB47-4E80-BAE6-1D89C892CFD6}" destId="{192A3D5F-D534-4386-9E50-77FED4824EC8}" srcOrd="0" destOrd="0" parTransId="{C7EF392B-5ACA-4FA7-94EC-330A2293C75C}" sibTransId="{AC6B9B91-28DE-4F15-940A-71CD36B395DB}"/>
    <dgm:cxn modelId="{8AB6D25B-4BAD-45E2-B39D-F90EFAEB3E24}" type="presParOf" srcId="{054797D8-1416-4CF1-A76A-F88778AB030B}" destId="{9974DAAB-6E9E-4AF5-B8B2-E1EB8969DD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A2BE0E-4E06-4A13-AC11-D480C648F1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F709E57-1B85-4FC7-A788-6AF327451B1B}">
      <dgm:prSet phldrT="[Texto]" custT="1"/>
      <dgm:spPr>
        <a:solidFill>
          <a:srgbClr val="CA78BC"/>
        </a:solidFill>
      </dgm:spPr>
      <dgm:t>
        <a:bodyPr/>
        <a:lstStyle/>
        <a:p>
          <a:pPr algn="ctr"/>
          <a:r>
            <a:rPr lang="es-ES" sz="3600" b="1" dirty="0" smtClean="0"/>
            <a:t>SUBVENCIONES</a:t>
          </a:r>
          <a:endParaRPr lang="es-ES" sz="3600" b="1" dirty="0"/>
        </a:p>
      </dgm:t>
    </dgm:pt>
    <dgm:pt modelId="{B1B21222-EDC9-4147-BC49-CB7DDCF7B2F0}" type="parTrans" cxnId="{92E0FEC0-5786-46E1-AE01-1A02C79DD922}">
      <dgm:prSet/>
      <dgm:spPr/>
      <dgm:t>
        <a:bodyPr/>
        <a:lstStyle/>
        <a:p>
          <a:endParaRPr lang="es-ES"/>
        </a:p>
      </dgm:t>
    </dgm:pt>
    <dgm:pt modelId="{701A2599-98BD-43C1-AE48-93868A8865EE}" type="sibTrans" cxnId="{92E0FEC0-5786-46E1-AE01-1A02C79DD922}">
      <dgm:prSet/>
      <dgm:spPr/>
      <dgm:t>
        <a:bodyPr/>
        <a:lstStyle/>
        <a:p>
          <a:endParaRPr lang="es-ES"/>
        </a:p>
      </dgm:t>
    </dgm:pt>
    <dgm:pt modelId="{013A96FC-68BD-4607-8757-459CB9F98F2A}" type="pres">
      <dgm:prSet presAssocID="{D1A2BE0E-4E06-4A13-AC11-D480C648F1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A606274-9964-452F-9B6D-2A3A54E747D0}" type="pres">
      <dgm:prSet presAssocID="{AF709E57-1B85-4FC7-A788-6AF327451B1B}" presName="parentText" presStyleLbl="node1" presStyleIdx="0" presStyleCnt="1" custLinFactNeighborX="-5067" custLinFactNeighborY="5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EE096F-D6CF-481D-BC36-820498CB9F78}" type="presOf" srcId="{AF709E57-1B85-4FC7-A788-6AF327451B1B}" destId="{AA606274-9964-452F-9B6D-2A3A54E747D0}" srcOrd="0" destOrd="0" presId="urn:microsoft.com/office/officeart/2005/8/layout/vList2"/>
    <dgm:cxn modelId="{92E0FEC0-5786-46E1-AE01-1A02C79DD922}" srcId="{D1A2BE0E-4E06-4A13-AC11-D480C648F18F}" destId="{AF709E57-1B85-4FC7-A788-6AF327451B1B}" srcOrd="0" destOrd="0" parTransId="{B1B21222-EDC9-4147-BC49-CB7DDCF7B2F0}" sibTransId="{701A2599-98BD-43C1-AE48-93868A8865EE}"/>
    <dgm:cxn modelId="{D9A65473-6A81-48D2-86E3-FE4591C30C74}" type="presOf" srcId="{D1A2BE0E-4E06-4A13-AC11-D480C648F18F}" destId="{013A96FC-68BD-4607-8757-459CB9F98F2A}" srcOrd="0" destOrd="0" presId="urn:microsoft.com/office/officeart/2005/8/layout/vList2"/>
    <dgm:cxn modelId="{D318DB9D-5F4C-4A18-9287-2FE7D65AEC2C}" type="presParOf" srcId="{013A96FC-68BD-4607-8757-459CB9F98F2A}" destId="{AA606274-9964-452F-9B6D-2A3A54E747D0}" srcOrd="0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4F3F57-94DF-4D85-B87F-92C183A1B583}" type="doc">
      <dgm:prSet loTypeId="urn:microsoft.com/office/officeart/2005/8/layout/vList4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3EAA2A99-0E86-4088-BC66-5317D3CD49EA}">
      <dgm:prSet phldrT="[Texto]" custT="1"/>
      <dgm:spPr/>
      <dgm:t>
        <a:bodyPr/>
        <a:lstStyle/>
        <a:p>
          <a:pPr marL="1795463" indent="-1795463" defTabSz="1244600">
            <a:lnSpc>
              <a:spcPct val="100000"/>
            </a:lnSpc>
          </a:pPr>
          <a:r>
            <a:rPr lang="es-ES" sz="2800" dirty="0" smtClean="0"/>
            <a:t> 	  </a:t>
          </a:r>
          <a:r>
            <a:rPr lang="es-ES" sz="1400" dirty="0" smtClean="0"/>
            <a:t>MUJERES EN CIFRAS </a:t>
          </a:r>
          <a:endParaRPr lang="es-ES" sz="1200" dirty="0" smtClean="0"/>
        </a:p>
        <a:p>
          <a:pPr marL="1795463" indent="-1795463" defTabSz="1244600">
            <a:lnSpc>
              <a:spcPct val="100000"/>
            </a:lnSpc>
          </a:pPr>
          <a:r>
            <a:rPr lang="es-ES" sz="1600" dirty="0" smtClean="0"/>
            <a:t>	    </a:t>
          </a:r>
          <a:r>
            <a:rPr lang="es-ES" sz="1400" dirty="0" smtClean="0"/>
            <a:t>Infografías</a:t>
          </a:r>
        </a:p>
        <a:p>
          <a:pPr marL="1795463" indent="-1795463" defTabSz="898525">
            <a:lnSpc>
              <a:spcPct val="90000"/>
            </a:lnSpc>
          </a:pPr>
          <a:r>
            <a:rPr lang="es-ES" sz="1400" dirty="0" smtClean="0"/>
            <a:t>	    Informes estadísticos</a:t>
          </a:r>
          <a:endParaRPr lang="es-ES" sz="1050" dirty="0" smtClean="0"/>
        </a:p>
        <a:p>
          <a:pPr marL="1795463" indent="-1795463" defTabSz="898525">
            <a:lnSpc>
              <a:spcPct val="90000"/>
            </a:lnSpc>
          </a:pPr>
          <a:endParaRPr lang="es-ES" sz="1400" dirty="0"/>
        </a:p>
      </dgm:t>
    </dgm:pt>
    <dgm:pt modelId="{23A71123-47D7-4AB2-A527-B9B1915B9F85}" type="parTrans" cxnId="{85406252-F3B6-4210-9FFF-9B87BFBB33BB}">
      <dgm:prSet/>
      <dgm:spPr/>
      <dgm:t>
        <a:bodyPr/>
        <a:lstStyle/>
        <a:p>
          <a:endParaRPr lang="es-ES"/>
        </a:p>
      </dgm:t>
    </dgm:pt>
    <dgm:pt modelId="{353C2CD8-2172-47D2-9010-834C7BC74348}" type="sibTrans" cxnId="{85406252-F3B6-4210-9FFF-9B87BFBB33BB}">
      <dgm:prSet/>
      <dgm:spPr/>
      <dgm:t>
        <a:bodyPr/>
        <a:lstStyle/>
        <a:p>
          <a:endParaRPr lang="es-ES"/>
        </a:p>
      </dgm:t>
    </dgm:pt>
    <dgm:pt modelId="{F7CC636E-3461-4BD9-AFCD-37E1892ED171}">
      <dgm:prSet phldrT="[Texto]" custT="1"/>
      <dgm:spPr/>
      <dgm:t>
        <a:bodyPr/>
        <a:lstStyle/>
        <a:p>
          <a:pPr marL="1879600" indent="93663" algn="l">
            <a:lnSpc>
              <a:spcPct val="150000"/>
            </a:lnSpc>
          </a:pPr>
          <a:r>
            <a:rPr lang="es-ES" sz="1400" dirty="0" smtClean="0"/>
            <a:t>ESTUDIOS</a:t>
          </a:r>
        </a:p>
        <a:p>
          <a:pPr marL="1879600" indent="93663" algn="l">
            <a:lnSpc>
              <a:spcPct val="150000"/>
            </a:lnSpc>
          </a:pPr>
          <a:r>
            <a:rPr lang="es-ES" sz="1400" dirty="0" smtClean="0"/>
            <a:t>Informes, estudios y recomendaciones</a:t>
          </a:r>
        </a:p>
        <a:p>
          <a:pPr marL="1879600" indent="93663" algn="l">
            <a:lnSpc>
              <a:spcPct val="90000"/>
            </a:lnSpc>
          </a:pPr>
          <a:r>
            <a:rPr lang="es-ES" sz="1400" dirty="0" smtClean="0"/>
            <a:t>Colaboración</a:t>
          </a:r>
        </a:p>
        <a:p>
          <a:pPr marL="1879600" indent="93663" algn="l">
            <a:lnSpc>
              <a:spcPct val="90000"/>
            </a:lnSpc>
          </a:pPr>
          <a:r>
            <a:rPr lang="es-ES" sz="1400" dirty="0" smtClean="0"/>
            <a:t>Difusión</a:t>
          </a:r>
        </a:p>
        <a:p>
          <a:pPr marL="1879600" indent="93663" algn="l">
            <a:lnSpc>
              <a:spcPct val="90000"/>
            </a:lnSpc>
          </a:pPr>
          <a:r>
            <a:rPr lang="es-ES" sz="1400" dirty="0" smtClean="0"/>
            <a:t>Sensibilización</a:t>
          </a:r>
          <a:endParaRPr lang="es-ES" sz="1000" dirty="0" smtClean="0"/>
        </a:p>
      </dgm:t>
    </dgm:pt>
    <dgm:pt modelId="{B99E9829-60FA-4B4F-BF19-EE4A9456AC0D}" type="parTrans" cxnId="{2578C702-4D85-4FA8-AF44-DDD83B79F99A}">
      <dgm:prSet/>
      <dgm:spPr/>
      <dgm:t>
        <a:bodyPr/>
        <a:lstStyle/>
        <a:p>
          <a:endParaRPr lang="es-ES"/>
        </a:p>
      </dgm:t>
    </dgm:pt>
    <dgm:pt modelId="{5BC17D43-AE8C-468E-9D5F-DC5CFB48875E}" type="sibTrans" cxnId="{2578C702-4D85-4FA8-AF44-DDD83B79F99A}">
      <dgm:prSet/>
      <dgm:spPr/>
      <dgm:t>
        <a:bodyPr/>
        <a:lstStyle/>
        <a:p>
          <a:endParaRPr lang="es-ES"/>
        </a:p>
      </dgm:t>
    </dgm:pt>
    <dgm:pt modelId="{E8E45EF9-FAFD-4B6D-9FD8-510E9C923DE1}">
      <dgm:prSet phldrT="[Texto]" custT="1"/>
      <dgm:spPr/>
      <dgm:t>
        <a:bodyPr/>
        <a:lstStyle/>
        <a:p>
          <a:r>
            <a:rPr lang="es-ES" sz="2200" dirty="0" smtClean="0"/>
            <a:t>		</a:t>
          </a:r>
          <a:r>
            <a:rPr lang="es-ES" sz="1400" dirty="0" smtClean="0"/>
            <a:t>CENTRO DE DOCUMENTACIÓN</a:t>
          </a:r>
        </a:p>
        <a:p>
          <a:r>
            <a:rPr lang="es-ES" sz="1800" dirty="0" smtClean="0"/>
            <a:t>		</a:t>
          </a:r>
          <a:r>
            <a:rPr lang="es-ES" sz="1400" dirty="0" smtClean="0"/>
            <a:t>Más de 60.000 registros bibliográficos		</a:t>
          </a:r>
        </a:p>
        <a:p>
          <a:r>
            <a:rPr lang="es-ES" sz="1400" dirty="0" smtClean="0"/>
            <a:t>		Revista monográfica semestral InMujeres	</a:t>
          </a:r>
        </a:p>
        <a:p>
          <a:r>
            <a:rPr lang="es-ES" sz="1400" dirty="0" smtClean="0"/>
            <a:t>		Boletín informativo mensual</a:t>
          </a:r>
          <a:endParaRPr lang="es-ES" sz="1400" dirty="0"/>
        </a:p>
      </dgm:t>
    </dgm:pt>
    <dgm:pt modelId="{6F1B9F78-14E1-4DA7-8040-1A089C1FA51E}" type="parTrans" cxnId="{6FD68974-AD8F-4CA3-9405-F555648FE3AF}">
      <dgm:prSet/>
      <dgm:spPr/>
      <dgm:t>
        <a:bodyPr/>
        <a:lstStyle/>
        <a:p>
          <a:endParaRPr lang="es-ES"/>
        </a:p>
      </dgm:t>
    </dgm:pt>
    <dgm:pt modelId="{FF2C2720-17D4-44B4-960E-1CDAA744C90F}" type="sibTrans" cxnId="{6FD68974-AD8F-4CA3-9405-F555648FE3AF}">
      <dgm:prSet/>
      <dgm:spPr/>
      <dgm:t>
        <a:bodyPr/>
        <a:lstStyle/>
        <a:p>
          <a:endParaRPr lang="es-ES"/>
        </a:p>
      </dgm:t>
    </dgm:pt>
    <dgm:pt modelId="{CC03E77B-0858-4AAE-BB47-2B86AEEB78D9}" type="pres">
      <dgm:prSet presAssocID="{584F3F57-94DF-4D85-B87F-92C183A1B58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FA3A251-A558-4643-BDFE-1C46B1FAEA2D}" type="pres">
      <dgm:prSet presAssocID="{3EAA2A99-0E86-4088-BC66-5317D3CD49EA}" presName="comp" presStyleCnt="0"/>
      <dgm:spPr/>
    </dgm:pt>
    <dgm:pt modelId="{1AACB96C-AE0C-4797-B42E-001E627C1818}" type="pres">
      <dgm:prSet presAssocID="{3EAA2A99-0E86-4088-BC66-5317D3CD49EA}" presName="box" presStyleLbl="node1" presStyleIdx="0" presStyleCnt="3" custLinFactNeighborX="-3632" custLinFactNeighborY="4294"/>
      <dgm:spPr/>
      <dgm:t>
        <a:bodyPr/>
        <a:lstStyle/>
        <a:p>
          <a:endParaRPr lang="es-ES"/>
        </a:p>
      </dgm:t>
    </dgm:pt>
    <dgm:pt modelId="{42976020-0F33-4D73-9384-ECD0E0AEB29A}" type="pres">
      <dgm:prSet presAssocID="{3EAA2A99-0E86-4088-BC66-5317D3CD49EA}" presName="img" presStyleLbl="fgImgPlace1" presStyleIdx="0" presStyleCnt="3" custScaleX="148951" custScaleY="90124" custLinFactNeighborX="36788" custLinFactNeighborY="6270"/>
      <dgm:spPr>
        <a:blipFill rotWithShape="1">
          <a:blip xmlns:r="http://schemas.openxmlformats.org/officeDocument/2006/relationships" r:embed="rId1">
            <a:duotone>
              <a:schemeClr val="accent2">
                <a:alpha val="9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alpha val="9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4FAE2B0E-E601-498F-8E7D-E7CC5BE6D133}" type="pres">
      <dgm:prSet presAssocID="{3EAA2A99-0E86-4088-BC66-5317D3CD49E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464D3D-569D-4CED-BF2A-A4B96E5DEBD8}" type="pres">
      <dgm:prSet presAssocID="{353C2CD8-2172-47D2-9010-834C7BC74348}" presName="spacer" presStyleCnt="0"/>
      <dgm:spPr/>
    </dgm:pt>
    <dgm:pt modelId="{57037BC1-A3EA-493C-A18D-A3C2CE96D76A}" type="pres">
      <dgm:prSet presAssocID="{F7CC636E-3461-4BD9-AFCD-37E1892ED171}" presName="comp" presStyleCnt="0"/>
      <dgm:spPr/>
    </dgm:pt>
    <dgm:pt modelId="{5E2C9B44-F899-4F7D-BC92-19D6C699DB2D}" type="pres">
      <dgm:prSet presAssocID="{F7CC636E-3461-4BD9-AFCD-37E1892ED171}" presName="box" presStyleLbl="node1" presStyleIdx="1" presStyleCnt="3" custScaleY="132756" custLinFactNeighborX="5786"/>
      <dgm:spPr/>
      <dgm:t>
        <a:bodyPr/>
        <a:lstStyle/>
        <a:p>
          <a:endParaRPr lang="es-ES"/>
        </a:p>
      </dgm:t>
    </dgm:pt>
    <dgm:pt modelId="{44E87BA9-AB21-40B6-8C91-2BC79C8A2176}" type="pres">
      <dgm:prSet presAssocID="{F7CC636E-3461-4BD9-AFCD-37E1892ED171}" presName="img" presStyleLbl="fgImgPlace1" presStyleIdx="1" presStyleCnt="3" custScaleY="141741" custLinFactNeighborX="38477" custLinFactNeighborY="-746"/>
      <dgm:spPr>
        <a:blipFill rotWithShape="1">
          <a:blip xmlns:r="http://schemas.openxmlformats.org/officeDocument/2006/relationships" r:embed="rId2">
            <a:duotone>
              <a:schemeClr val="accent2">
                <a:alpha val="90000"/>
                <a:hueOff val="-38983"/>
                <a:satOff val="-1125"/>
                <a:lumOff val="4622"/>
                <a:alphaOff val="-20000"/>
                <a:shade val="20000"/>
                <a:satMod val="200000"/>
              </a:schemeClr>
              <a:schemeClr val="accent2">
                <a:alpha val="90000"/>
                <a:hueOff val="-38983"/>
                <a:satOff val="-1125"/>
                <a:lumOff val="4622"/>
                <a:alphaOff val="-2000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FF747B9C-982F-4573-BD12-4980CCE594B7}" type="pres">
      <dgm:prSet presAssocID="{F7CC636E-3461-4BD9-AFCD-37E1892ED17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7B8A21-ADAA-4D16-9966-03FADC6D56CF}" type="pres">
      <dgm:prSet presAssocID="{5BC17D43-AE8C-468E-9D5F-DC5CFB48875E}" presName="spacer" presStyleCnt="0"/>
      <dgm:spPr/>
    </dgm:pt>
    <dgm:pt modelId="{8EAF4ACB-58D1-466F-9C8E-15C3BB2776F6}" type="pres">
      <dgm:prSet presAssocID="{E8E45EF9-FAFD-4B6D-9FD8-510E9C923DE1}" presName="comp" presStyleCnt="0"/>
      <dgm:spPr/>
    </dgm:pt>
    <dgm:pt modelId="{C492A289-F762-41BB-9FE9-9AF01663596E}" type="pres">
      <dgm:prSet presAssocID="{E8E45EF9-FAFD-4B6D-9FD8-510E9C923DE1}" presName="box" presStyleLbl="node1" presStyleIdx="2" presStyleCnt="3" custLinFactNeighborX="-3837" custLinFactNeighborY="884"/>
      <dgm:spPr/>
      <dgm:t>
        <a:bodyPr/>
        <a:lstStyle/>
        <a:p>
          <a:endParaRPr lang="es-ES"/>
        </a:p>
      </dgm:t>
    </dgm:pt>
    <dgm:pt modelId="{14FB2088-AD0E-4670-9038-CD32DBFE33AB}" type="pres">
      <dgm:prSet presAssocID="{E8E45EF9-FAFD-4B6D-9FD8-510E9C923DE1}" presName="img" presStyleLbl="fgImgPlace1" presStyleIdx="2" presStyleCnt="3" custScaleX="193163" custScaleY="83081" custLinFactNeighborX="36793" custLinFactNeighborY="671"/>
      <dgm:spPr>
        <a:blipFill rotWithShape="1">
          <a:blip xmlns:r="http://schemas.openxmlformats.org/officeDocument/2006/relationships" r:embed="rId3">
            <a:duotone>
              <a:schemeClr val="accent2">
                <a:alpha val="90000"/>
                <a:hueOff val="-77966"/>
                <a:satOff val="-2251"/>
                <a:lumOff val="9244"/>
                <a:alphaOff val="-40000"/>
                <a:shade val="20000"/>
                <a:satMod val="200000"/>
              </a:schemeClr>
              <a:schemeClr val="accent2">
                <a:alpha val="90000"/>
                <a:hueOff val="-77966"/>
                <a:satOff val="-2251"/>
                <a:lumOff val="9244"/>
                <a:alphaOff val="-4000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D6E135E9-857B-4EF6-9518-058865A9A6D9}" type="pres">
      <dgm:prSet presAssocID="{E8E45EF9-FAFD-4B6D-9FD8-510E9C923DE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578C702-4D85-4FA8-AF44-DDD83B79F99A}" srcId="{584F3F57-94DF-4D85-B87F-92C183A1B583}" destId="{F7CC636E-3461-4BD9-AFCD-37E1892ED171}" srcOrd="1" destOrd="0" parTransId="{B99E9829-60FA-4B4F-BF19-EE4A9456AC0D}" sibTransId="{5BC17D43-AE8C-468E-9D5F-DC5CFB48875E}"/>
    <dgm:cxn modelId="{8FE97B7F-8422-4728-80E6-5003D24CA55D}" type="presOf" srcId="{E8E45EF9-FAFD-4B6D-9FD8-510E9C923DE1}" destId="{D6E135E9-857B-4EF6-9518-058865A9A6D9}" srcOrd="1" destOrd="0" presId="urn:microsoft.com/office/officeart/2005/8/layout/vList4"/>
    <dgm:cxn modelId="{06FE1E09-3438-4685-9DFD-DBB8AB986592}" type="presOf" srcId="{3EAA2A99-0E86-4088-BC66-5317D3CD49EA}" destId="{4FAE2B0E-E601-498F-8E7D-E7CC5BE6D133}" srcOrd="1" destOrd="0" presId="urn:microsoft.com/office/officeart/2005/8/layout/vList4"/>
    <dgm:cxn modelId="{3A4E2CA8-6A68-407B-86E0-D2F8F0988B5C}" type="presOf" srcId="{E8E45EF9-FAFD-4B6D-9FD8-510E9C923DE1}" destId="{C492A289-F762-41BB-9FE9-9AF01663596E}" srcOrd="0" destOrd="0" presId="urn:microsoft.com/office/officeart/2005/8/layout/vList4"/>
    <dgm:cxn modelId="{85406252-F3B6-4210-9FFF-9B87BFBB33BB}" srcId="{584F3F57-94DF-4D85-B87F-92C183A1B583}" destId="{3EAA2A99-0E86-4088-BC66-5317D3CD49EA}" srcOrd="0" destOrd="0" parTransId="{23A71123-47D7-4AB2-A527-B9B1915B9F85}" sibTransId="{353C2CD8-2172-47D2-9010-834C7BC74348}"/>
    <dgm:cxn modelId="{6FD68974-AD8F-4CA3-9405-F555648FE3AF}" srcId="{584F3F57-94DF-4D85-B87F-92C183A1B583}" destId="{E8E45EF9-FAFD-4B6D-9FD8-510E9C923DE1}" srcOrd="2" destOrd="0" parTransId="{6F1B9F78-14E1-4DA7-8040-1A089C1FA51E}" sibTransId="{FF2C2720-17D4-44B4-960E-1CDAA744C90F}"/>
    <dgm:cxn modelId="{B0DB0714-5AC1-49BC-AE54-A55D209644EF}" type="presOf" srcId="{3EAA2A99-0E86-4088-BC66-5317D3CD49EA}" destId="{1AACB96C-AE0C-4797-B42E-001E627C1818}" srcOrd="0" destOrd="0" presId="urn:microsoft.com/office/officeart/2005/8/layout/vList4"/>
    <dgm:cxn modelId="{D7EF2995-FF27-4418-AD35-950139264B35}" type="presOf" srcId="{F7CC636E-3461-4BD9-AFCD-37E1892ED171}" destId="{FF747B9C-982F-4573-BD12-4980CCE594B7}" srcOrd="1" destOrd="0" presId="urn:microsoft.com/office/officeart/2005/8/layout/vList4"/>
    <dgm:cxn modelId="{5B8DC9D9-D0A8-47EE-9FBB-3A10150037A3}" type="presOf" srcId="{584F3F57-94DF-4D85-B87F-92C183A1B583}" destId="{CC03E77B-0858-4AAE-BB47-2B86AEEB78D9}" srcOrd="0" destOrd="0" presId="urn:microsoft.com/office/officeart/2005/8/layout/vList4"/>
    <dgm:cxn modelId="{993FA101-1C4C-4DC2-8047-953856513927}" type="presOf" srcId="{F7CC636E-3461-4BD9-AFCD-37E1892ED171}" destId="{5E2C9B44-F899-4F7D-BC92-19D6C699DB2D}" srcOrd="0" destOrd="0" presId="urn:microsoft.com/office/officeart/2005/8/layout/vList4"/>
    <dgm:cxn modelId="{27C0848D-DC66-4542-A59E-3B8D8EC06B07}" type="presParOf" srcId="{CC03E77B-0858-4AAE-BB47-2B86AEEB78D9}" destId="{4FA3A251-A558-4643-BDFE-1C46B1FAEA2D}" srcOrd="0" destOrd="0" presId="urn:microsoft.com/office/officeart/2005/8/layout/vList4"/>
    <dgm:cxn modelId="{B3752695-EBA5-48C3-A76E-9A1FB3611327}" type="presParOf" srcId="{4FA3A251-A558-4643-BDFE-1C46B1FAEA2D}" destId="{1AACB96C-AE0C-4797-B42E-001E627C1818}" srcOrd="0" destOrd="0" presId="urn:microsoft.com/office/officeart/2005/8/layout/vList4"/>
    <dgm:cxn modelId="{F4802165-8C45-4B38-9F0E-E81A0BF7D575}" type="presParOf" srcId="{4FA3A251-A558-4643-BDFE-1C46B1FAEA2D}" destId="{42976020-0F33-4D73-9384-ECD0E0AEB29A}" srcOrd="1" destOrd="0" presId="urn:microsoft.com/office/officeart/2005/8/layout/vList4"/>
    <dgm:cxn modelId="{28D4AF1B-F6F0-4D50-AEA2-C093211BF518}" type="presParOf" srcId="{4FA3A251-A558-4643-BDFE-1C46B1FAEA2D}" destId="{4FAE2B0E-E601-498F-8E7D-E7CC5BE6D133}" srcOrd="2" destOrd="0" presId="urn:microsoft.com/office/officeart/2005/8/layout/vList4"/>
    <dgm:cxn modelId="{81056CD3-3457-4875-AACA-B29C4974F073}" type="presParOf" srcId="{CC03E77B-0858-4AAE-BB47-2B86AEEB78D9}" destId="{12464D3D-569D-4CED-BF2A-A4B96E5DEBD8}" srcOrd="1" destOrd="0" presId="urn:microsoft.com/office/officeart/2005/8/layout/vList4"/>
    <dgm:cxn modelId="{74C92DEB-1D63-4ED4-B2C3-73D4091795E4}" type="presParOf" srcId="{CC03E77B-0858-4AAE-BB47-2B86AEEB78D9}" destId="{57037BC1-A3EA-493C-A18D-A3C2CE96D76A}" srcOrd="2" destOrd="0" presId="urn:microsoft.com/office/officeart/2005/8/layout/vList4"/>
    <dgm:cxn modelId="{54D875C9-7460-4D7E-931A-3FD4D70212C7}" type="presParOf" srcId="{57037BC1-A3EA-493C-A18D-A3C2CE96D76A}" destId="{5E2C9B44-F899-4F7D-BC92-19D6C699DB2D}" srcOrd="0" destOrd="0" presId="urn:microsoft.com/office/officeart/2005/8/layout/vList4"/>
    <dgm:cxn modelId="{07748086-F804-468A-B704-1ADECD0EB014}" type="presParOf" srcId="{57037BC1-A3EA-493C-A18D-A3C2CE96D76A}" destId="{44E87BA9-AB21-40B6-8C91-2BC79C8A2176}" srcOrd="1" destOrd="0" presId="urn:microsoft.com/office/officeart/2005/8/layout/vList4"/>
    <dgm:cxn modelId="{A2A04D78-EE95-4531-A051-8803E31D6AA6}" type="presParOf" srcId="{57037BC1-A3EA-493C-A18D-A3C2CE96D76A}" destId="{FF747B9C-982F-4573-BD12-4980CCE594B7}" srcOrd="2" destOrd="0" presId="urn:microsoft.com/office/officeart/2005/8/layout/vList4"/>
    <dgm:cxn modelId="{A36ADFC3-E36F-4750-9241-13DE56542D12}" type="presParOf" srcId="{CC03E77B-0858-4AAE-BB47-2B86AEEB78D9}" destId="{BB7B8A21-ADAA-4D16-9966-03FADC6D56CF}" srcOrd="3" destOrd="0" presId="urn:microsoft.com/office/officeart/2005/8/layout/vList4"/>
    <dgm:cxn modelId="{8BD5FDEB-C166-4577-AB68-E2C037BECE9D}" type="presParOf" srcId="{CC03E77B-0858-4AAE-BB47-2B86AEEB78D9}" destId="{8EAF4ACB-58D1-466F-9C8E-15C3BB2776F6}" srcOrd="4" destOrd="0" presId="urn:microsoft.com/office/officeart/2005/8/layout/vList4"/>
    <dgm:cxn modelId="{B4CC5F31-84AC-498D-9E8F-E8F39EB10090}" type="presParOf" srcId="{8EAF4ACB-58D1-466F-9C8E-15C3BB2776F6}" destId="{C492A289-F762-41BB-9FE9-9AF01663596E}" srcOrd="0" destOrd="0" presId="urn:microsoft.com/office/officeart/2005/8/layout/vList4"/>
    <dgm:cxn modelId="{7C84A227-2B56-4C20-AB6A-93002C3BE08D}" type="presParOf" srcId="{8EAF4ACB-58D1-466F-9C8E-15C3BB2776F6}" destId="{14FB2088-AD0E-4670-9038-CD32DBFE33AB}" srcOrd="1" destOrd="0" presId="urn:microsoft.com/office/officeart/2005/8/layout/vList4"/>
    <dgm:cxn modelId="{7A3D3EC8-8843-4F3D-B256-8A86D05F7A66}" type="presParOf" srcId="{8EAF4ACB-58D1-466F-9C8E-15C3BB2776F6}" destId="{D6E135E9-857B-4EF6-9518-058865A9A6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17BDF9-F30F-47CD-84F5-2C7D3508575F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AC1B1939-D666-4532-964E-7D04691FCE68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38100"/>
      </dgm:spPr>
      <dgm:t>
        <a:bodyPr/>
        <a:lstStyle/>
        <a:p>
          <a:endParaRPr lang="es-ES" dirty="0"/>
        </a:p>
      </dgm:t>
    </dgm:pt>
    <dgm:pt modelId="{AD72E7A8-4727-4459-BA73-24F3D86726DB}" type="parTrans" cxnId="{6E490CA9-8A4F-456B-84A6-D5D3A7DBC8FC}">
      <dgm:prSet/>
      <dgm:spPr/>
      <dgm:t>
        <a:bodyPr/>
        <a:lstStyle/>
        <a:p>
          <a:endParaRPr lang="es-ES"/>
        </a:p>
      </dgm:t>
    </dgm:pt>
    <dgm:pt modelId="{25470476-03D6-4DF3-9D0C-E31B58DB136D}" type="sibTrans" cxnId="{6E490CA9-8A4F-456B-84A6-D5D3A7DBC8FC}">
      <dgm:prSet/>
      <dgm:spPr/>
      <dgm:t>
        <a:bodyPr/>
        <a:lstStyle/>
        <a:p>
          <a:endParaRPr lang="es-ES"/>
        </a:p>
      </dgm:t>
    </dgm:pt>
    <dgm:pt modelId="{251246D2-419A-4B1D-9149-C3A130CCBDCF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38100"/>
      </dgm:spPr>
      <dgm:t>
        <a:bodyPr/>
        <a:lstStyle/>
        <a:p>
          <a:endParaRPr lang="es-ES" dirty="0"/>
        </a:p>
      </dgm:t>
    </dgm:pt>
    <dgm:pt modelId="{295AE918-8905-4EFC-999D-68D7DF413DA3}" type="sibTrans" cxnId="{7A5F00DB-5EF2-4E1D-BC7C-A36671DBFFBE}">
      <dgm:prSet/>
      <dgm:spPr/>
      <dgm:t>
        <a:bodyPr/>
        <a:lstStyle/>
        <a:p>
          <a:endParaRPr lang="es-ES"/>
        </a:p>
      </dgm:t>
    </dgm:pt>
    <dgm:pt modelId="{4F7109CC-C8CD-4F7A-9B93-C0A2E10A0884}" type="parTrans" cxnId="{7A5F00DB-5EF2-4E1D-BC7C-A36671DBFFBE}">
      <dgm:prSet/>
      <dgm:spPr/>
      <dgm:t>
        <a:bodyPr/>
        <a:lstStyle/>
        <a:p>
          <a:endParaRPr lang="es-ES"/>
        </a:p>
      </dgm:t>
    </dgm:pt>
    <dgm:pt modelId="{F3A82AC5-E927-4092-8BF4-90C9DFBF218A}" type="pres">
      <dgm:prSet presAssocID="{8017BDF9-F30F-47CD-84F5-2C7D3508575F}" presName="linearFlow" presStyleCnt="0">
        <dgm:presLayoutVars>
          <dgm:dir/>
          <dgm:resizeHandles val="exact"/>
        </dgm:presLayoutVars>
      </dgm:prSet>
      <dgm:spPr/>
    </dgm:pt>
    <dgm:pt modelId="{49D9CE61-5CAF-4FD4-87AF-32B8EF787FD5}" type="pres">
      <dgm:prSet presAssocID="{AC1B1939-D666-4532-964E-7D04691FCE68}" presName="comp" presStyleCnt="0"/>
      <dgm:spPr/>
    </dgm:pt>
    <dgm:pt modelId="{AF997B10-5120-4095-9309-CD5E68167408}" type="pres">
      <dgm:prSet presAssocID="{AC1B1939-D666-4532-964E-7D04691FCE68}" presName="rect2" presStyleLbl="node1" presStyleIdx="0" presStyleCnt="2" custLinFactNeighborX="-434" custLinFactNeighborY="27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BBEB5C-4F09-4852-8D22-33DFD82FF2C6}" type="pres">
      <dgm:prSet presAssocID="{AC1B1939-D666-4532-964E-7D04691FCE68}" presName="rect1" presStyleLbl="lnNode1" presStyleIdx="0" presStyleCnt="2" custScaleY="102008" custLinFactNeighborY="4233"/>
      <dgm:spPr>
        <a:blipFill rotWithShape="1">
          <a:blip xmlns:r="http://schemas.openxmlformats.org/officeDocument/2006/relationships" r:embed="rId3"/>
          <a:stretch>
            <a:fillRect/>
          </a:stretch>
        </a:blipFill>
        <a:ln w="38100"/>
      </dgm:spPr>
      <dgm:t>
        <a:bodyPr/>
        <a:lstStyle/>
        <a:p>
          <a:endParaRPr lang="es-ES"/>
        </a:p>
      </dgm:t>
    </dgm:pt>
    <dgm:pt modelId="{B4BC68C4-886C-4D5A-9DF5-5540C970EB97}" type="pres">
      <dgm:prSet presAssocID="{25470476-03D6-4DF3-9D0C-E31B58DB136D}" presName="sibTrans" presStyleCnt="0"/>
      <dgm:spPr/>
    </dgm:pt>
    <dgm:pt modelId="{13C02845-FBF5-42FF-B79C-E17607EA09E6}" type="pres">
      <dgm:prSet presAssocID="{251246D2-419A-4B1D-9149-C3A130CCBDCF}" presName="comp" presStyleCnt="0"/>
      <dgm:spPr/>
    </dgm:pt>
    <dgm:pt modelId="{740285A7-8D3B-4095-8F83-F06F30F7DAB1}" type="pres">
      <dgm:prSet presAssocID="{251246D2-419A-4B1D-9149-C3A130CCBDCF}" presName="rect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111F18-B30B-44BC-9BC0-02B012971AA6}" type="pres">
      <dgm:prSet presAssocID="{251246D2-419A-4B1D-9149-C3A130CCBDCF}" presName="rect1" presStyleLbl="lnNode1" presStyleIdx="1" presStyleCnt="2"/>
      <dgm:spPr>
        <a:blipFill rotWithShape="1">
          <a:blip xmlns:r="http://schemas.openxmlformats.org/officeDocument/2006/relationships" r:embed="rId4"/>
          <a:stretch>
            <a:fillRect/>
          </a:stretch>
        </a:blipFill>
        <a:ln w="38100"/>
      </dgm:spPr>
    </dgm:pt>
  </dgm:ptLst>
  <dgm:cxnLst>
    <dgm:cxn modelId="{6E490CA9-8A4F-456B-84A6-D5D3A7DBC8FC}" srcId="{8017BDF9-F30F-47CD-84F5-2C7D3508575F}" destId="{AC1B1939-D666-4532-964E-7D04691FCE68}" srcOrd="0" destOrd="0" parTransId="{AD72E7A8-4727-4459-BA73-24F3D86726DB}" sibTransId="{25470476-03D6-4DF3-9D0C-E31B58DB136D}"/>
    <dgm:cxn modelId="{7A5F00DB-5EF2-4E1D-BC7C-A36671DBFFBE}" srcId="{8017BDF9-F30F-47CD-84F5-2C7D3508575F}" destId="{251246D2-419A-4B1D-9149-C3A130CCBDCF}" srcOrd="1" destOrd="0" parTransId="{4F7109CC-C8CD-4F7A-9B93-C0A2E10A0884}" sibTransId="{295AE918-8905-4EFC-999D-68D7DF413DA3}"/>
    <dgm:cxn modelId="{DC5AD2A1-7FB8-40AE-8CD1-0832E7A4BC73}" type="presOf" srcId="{8017BDF9-F30F-47CD-84F5-2C7D3508575F}" destId="{F3A82AC5-E927-4092-8BF4-90C9DFBF218A}" srcOrd="0" destOrd="0" presId="urn:microsoft.com/office/officeart/2008/layout/AlternatingPictureBlocks"/>
    <dgm:cxn modelId="{1DC8A7EE-E9FE-4CC8-AECF-C58E754D154D}" type="presOf" srcId="{251246D2-419A-4B1D-9149-C3A130CCBDCF}" destId="{740285A7-8D3B-4095-8F83-F06F30F7DAB1}" srcOrd="0" destOrd="0" presId="urn:microsoft.com/office/officeart/2008/layout/AlternatingPictureBlocks"/>
    <dgm:cxn modelId="{CAA0327B-8850-405D-98AE-77DE631FE0A0}" type="presOf" srcId="{AC1B1939-D666-4532-964E-7D04691FCE68}" destId="{AF997B10-5120-4095-9309-CD5E68167408}" srcOrd="0" destOrd="0" presId="urn:microsoft.com/office/officeart/2008/layout/AlternatingPictureBlocks"/>
    <dgm:cxn modelId="{F86A55D9-D8B6-4107-AA48-D943BF896E9D}" type="presParOf" srcId="{F3A82AC5-E927-4092-8BF4-90C9DFBF218A}" destId="{49D9CE61-5CAF-4FD4-87AF-32B8EF787FD5}" srcOrd="0" destOrd="0" presId="urn:microsoft.com/office/officeart/2008/layout/AlternatingPictureBlocks"/>
    <dgm:cxn modelId="{688E0786-1661-4FC9-BB55-34B5B2CC22B2}" type="presParOf" srcId="{49D9CE61-5CAF-4FD4-87AF-32B8EF787FD5}" destId="{AF997B10-5120-4095-9309-CD5E68167408}" srcOrd="0" destOrd="0" presId="urn:microsoft.com/office/officeart/2008/layout/AlternatingPictureBlocks"/>
    <dgm:cxn modelId="{592C58FA-4A4E-4841-B922-2CFD31AB9583}" type="presParOf" srcId="{49D9CE61-5CAF-4FD4-87AF-32B8EF787FD5}" destId="{37BBEB5C-4F09-4852-8D22-33DFD82FF2C6}" srcOrd="1" destOrd="0" presId="urn:microsoft.com/office/officeart/2008/layout/AlternatingPictureBlocks"/>
    <dgm:cxn modelId="{4D88DD70-1ECA-4E05-A876-DF7A6B504B73}" type="presParOf" srcId="{F3A82AC5-E927-4092-8BF4-90C9DFBF218A}" destId="{B4BC68C4-886C-4D5A-9DF5-5540C970EB97}" srcOrd="1" destOrd="0" presId="urn:microsoft.com/office/officeart/2008/layout/AlternatingPictureBlocks"/>
    <dgm:cxn modelId="{731BA6D1-F825-46E7-9D24-0B292BE47019}" type="presParOf" srcId="{F3A82AC5-E927-4092-8BF4-90C9DFBF218A}" destId="{13C02845-FBF5-42FF-B79C-E17607EA09E6}" srcOrd="2" destOrd="0" presId="urn:microsoft.com/office/officeart/2008/layout/AlternatingPictureBlocks"/>
    <dgm:cxn modelId="{4A1FCB20-5F8C-4009-BC4A-4D0C6D53E9FA}" type="presParOf" srcId="{13C02845-FBF5-42FF-B79C-E17607EA09E6}" destId="{740285A7-8D3B-4095-8F83-F06F30F7DAB1}" srcOrd="0" destOrd="0" presId="urn:microsoft.com/office/officeart/2008/layout/AlternatingPictureBlocks"/>
    <dgm:cxn modelId="{554BE461-2D05-419E-8051-2E1E13FF4888}" type="presParOf" srcId="{13C02845-FBF5-42FF-B79C-E17607EA09E6}" destId="{C3111F18-B30B-44BC-9BC0-02B012971AA6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833C48F-3FAF-4CBB-92B0-EB6423B65CF5}" type="doc">
      <dgm:prSet loTypeId="urn:microsoft.com/office/officeart/2005/8/layout/radial6" loCatId="cycle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4E5B5C24-FE8A-4555-81DF-4030A73671CF}">
      <dgm:prSet phldrT="[Texto]"/>
      <dgm:spPr/>
      <dgm:t>
        <a:bodyPr/>
        <a:lstStyle/>
        <a:p>
          <a:r>
            <a:rPr lang="es-ES" b="1" dirty="0" smtClean="0"/>
            <a:t>Transversalidad</a:t>
          </a:r>
          <a:endParaRPr lang="es-ES" b="1" dirty="0"/>
        </a:p>
      </dgm:t>
    </dgm:pt>
    <dgm:pt modelId="{1AFB7DE7-E71F-4391-9C5F-B198F94221BF}" type="parTrans" cxnId="{E896002E-C51F-47F3-902C-1443126B8C97}">
      <dgm:prSet/>
      <dgm:spPr/>
      <dgm:t>
        <a:bodyPr/>
        <a:lstStyle/>
        <a:p>
          <a:endParaRPr lang="es-ES"/>
        </a:p>
      </dgm:t>
    </dgm:pt>
    <dgm:pt modelId="{12A52080-4076-41E7-BAC9-B1AF92F7EA3A}" type="sibTrans" cxnId="{E896002E-C51F-47F3-902C-1443126B8C97}">
      <dgm:prSet/>
      <dgm:spPr/>
      <dgm:t>
        <a:bodyPr/>
        <a:lstStyle/>
        <a:p>
          <a:endParaRPr lang="es-ES"/>
        </a:p>
      </dgm:t>
    </dgm:pt>
    <dgm:pt modelId="{9247C0DA-631F-4784-8422-92521259BD19}">
      <dgm:prSet phldrT="[Texto]"/>
      <dgm:spPr/>
      <dgm:t>
        <a:bodyPr/>
        <a:lstStyle/>
        <a:p>
          <a:r>
            <a:rPr lang="es-ES" b="1" dirty="0" smtClean="0"/>
            <a:t>Cultura</a:t>
          </a:r>
          <a:endParaRPr lang="es-ES" b="1" dirty="0"/>
        </a:p>
      </dgm:t>
    </dgm:pt>
    <dgm:pt modelId="{2957F57C-3B5A-450A-B03C-91318C927CAE}" type="parTrans" cxnId="{635E63A0-D520-4BE5-8231-C728192EB7AF}">
      <dgm:prSet/>
      <dgm:spPr/>
      <dgm:t>
        <a:bodyPr/>
        <a:lstStyle/>
        <a:p>
          <a:endParaRPr lang="es-ES"/>
        </a:p>
      </dgm:t>
    </dgm:pt>
    <dgm:pt modelId="{C765F352-2238-4785-86A8-48A7285DA1B4}" type="sibTrans" cxnId="{635E63A0-D520-4BE5-8231-C728192EB7AF}">
      <dgm:prSet/>
      <dgm:spPr/>
      <dgm:t>
        <a:bodyPr/>
        <a:lstStyle/>
        <a:p>
          <a:endParaRPr lang="es-ES"/>
        </a:p>
      </dgm:t>
    </dgm:pt>
    <dgm:pt modelId="{391018C5-056D-4C36-A742-92458E7DD947}">
      <dgm:prSet/>
      <dgm:spPr/>
      <dgm:t>
        <a:bodyPr/>
        <a:lstStyle/>
        <a:p>
          <a:r>
            <a:rPr lang="es-ES" b="1" dirty="0" smtClean="0"/>
            <a:t>Salud y Servicios Sociales</a:t>
          </a:r>
          <a:endParaRPr lang="es-ES" b="1" dirty="0"/>
        </a:p>
      </dgm:t>
    </dgm:pt>
    <dgm:pt modelId="{0095260C-00FE-404A-9E63-85F7A0DF3302}" type="parTrans" cxnId="{D6E5A9F7-6717-45DB-8272-68F7F99F9558}">
      <dgm:prSet/>
      <dgm:spPr/>
      <dgm:t>
        <a:bodyPr/>
        <a:lstStyle/>
        <a:p>
          <a:endParaRPr lang="es-ES"/>
        </a:p>
      </dgm:t>
    </dgm:pt>
    <dgm:pt modelId="{E5A6724D-4C47-4957-B1F3-BFC8B2691964}" type="sibTrans" cxnId="{D6E5A9F7-6717-45DB-8272-68F7F99F9558}">
      <dgm:prSet/>
      <dgm:spPr/>
      <dgm:t>
        <a:bodyPr/>
        <a:lstStyle/>
        <a:p>
          <a:endParaRPr lang="es-ES"/>
        </a:p>
      </dgm:t>
    </dgm:pt>
    <dgm:pt modelId="{531D3A5A-32C3-45D1-A0A7-28398F8529DB}">
      <dgm:prSet phldrT="[Texto]"/>
      <dgm:spPr/>
      <dgm:t>
        <a:bodyPr/>
        <a:lstStyle/>
        <a:p>
          <a:r>
            <a:rPr lang="es-ES" b="1" dirty="0" smtClean="0"/>
            <a:t>Movimiento Asociativo</a:t>
          </a:r>
          <a:endParaRPr lang="es-ES" b="1" dirty="0"/>
        </a:p>
      </dgm:t>
    </dgm:pt>
    <dgm:pt modelId="{628D853E-0415-48CC-B18A-16A8E97B8336}" type="parTrans" cxnId="{FF0A0B72-23BB-428F-A296-6CF2C542BB6F}">
      <dgm:prSet/>
      <dgm:spPr/>
      <dgm:t>
        <a:bodyPr/>
        <a:lstStyle/>
        <a:p>
          <a:endParaRPr lang="es-ES"/>
        </a:p>
      </dgm:t>
    </dgm:pt>
    <dgm:pt modelId="{E652C316-DAEA-4B4E-B53D-00FBA85D4AF1}" type="sibTrans" cxnId="{FF0A0B72-23BB-428F-A296-6CF2C542BB6F}">
      <dgm:prSet/>
      <dgm:spPr/>
      <dgm:t>
        <a:bodyPr/>
        <a:lstStyle/>
        <a:p>
          <a:endParaRPr lang="es-ES"/>
        </a:p>
      </dgm:t>
    </dgm:pt>
    <dgm:pt modelId="{14D5C088-9CA4-4A5C-BEB2-17DEF078A4BB}">
      <dgm:prSet phldrT="[Texto]"/>
      <dgm:spPr/>
      <dgm:t>
        <a:bodyPr/>
        <a:lstStyle/>
        <a:p>
          <a:r>
            <a:rPr lang="es-ES" b="1" dirty="0" smtClean="0"/>
            <a:t>Ciencia y tecnología</a:t>
          </a:r>
          <a:endParaRPr lang="es-ES" b="1" dirty="0"/>
        </a:p>
      </dgm:t>
    </dgm:pt>
    <dgm:pt modelId="{74F9B0E5-67FF-4B1C-9454-84B330DDBC71}" type="parTrans" cxnId="{15BBB8D3-50E1-4981-BFD9-7F8DD1339FAA}">
      <dgm:prSet/>
      <dgm:spPr/>
      <dgm:t>
        <a:bodyPr/>
        <a:lstStyle/>
        <a:p>
          <a:endParaRPr lang="es-ES"/>
        </a:p>
      </dgm:t>
    </dgm:pt>
    <dgm:pt modelId="{9BE0A634-3543-4063-9958-7417DE7B1528}" type="sibTrans" cxnId="{15BBB8D3-50E1-4981-BFD9-7F8DD1339FAA}">
      <dgm:prSet/>
      <dgm:spPr/>
      <dgm:t>
        <a:bodyPr/>
        <a:lstStyle/>
        <a:p>
          <a:endParaRPr lang="es-ES"/>
        </a:p>
      </dgm:t>
    </dgm:pt>
    <dgm:pt modelId="{49B926C8-CE1F-4C97-B289-D0917F3D8236}">
      <dgm:prSet/>
      <dgm:spPr/>
      <dgm:t>
        <a:bodyPr/>
        <a:lstStyle/>
        <a:p>
          <a:r>
            <a:rPr lang="es-ES" b="1" dirty="0" smtClean="0"/>
            <a:t>Educación y deporte</a:t>
          </a:r>
          <a:endParaRPr lang="es-ES" b="1" dirty="0"/>
        </a:p>
      </dgm:t>
    </dgm:pt>
    <dgm:pt modelId="{B7E2B158-C4F3-453D-A5EC-7A8B25A35F14}" type="parTrans" cxnId="{332F1ADE-D1B1-433D-8952-8384934A2BC0}">
      <dgm:prSet/>
      <dgm:spPr/>
      <dgm:t>
        <a:bodyPr/>
        <a:lstStyle/>
        <a:p>
          <a:endParaRPr lang="es-ES"/>
        </a:p>
      </dgm:t>
    </dgm:pt>
    <dgm:pt modelId="{75B6FC65-4F9F-4908-8E9E-DA5BBF6676F1}" type="sibTrans" cxnId="{332F1ADE-D1B1-433D-8952-8384934A2BC0}">
      <dgm:prSet/>
      <dgm:spPr/>
      <dgm:t>
        <a:bodyPr/>
        <a:lstStyle/>
        <a:p>
          <a:endParaRPr lang="es-ES"/>
        </a:p>
      </dgm:t>
    </dgm:pt>
    <dgm:pt modelId="{73BB9713-C604-4B4D-9449-E404B02134D6}">
      <dgm:prSet/>
      <dgm:spPr/>
      <dgm:t>
        <a:bodyPr/>
        <a:lstStyle/>
        <a:p>
          <a:r>
            <a:rPr lang="es-ES" b="1" dirty="0" smtClean="0"/>
            <a:t>Medio ambiente y cambio climático</a:t>
          </a:r>
          <a:endParaRPr lang="es-ES" b="1" dirty="0"/>
        </a:p>
      </dgm:t>
    </dgm:pt>
    <dgm:pt modelId="{C8E39AB6-967A-43F5-AF1C-BE84F21C4F43}" type="parTrans" cxnId="{81AFA43E-3307-44BC-8EA0-81C4DF6A26B3}">
      <dgm:prSet/>
      <dgm:spPr/>
      <dgm:t>
        <a:bodyPr/>
        <a:lstStyle/>
        <a:p>
          <a:endParaRPr lang="es-ES"/>
        </a:p>
      </dgm:t>
    </dgm:pt>
    <dgm:pt modelId="{FD5E76DA-586E-4E3E-A3EB-525190C2B762}" type="sibTrans" cxnId="{81AFA43E-3307-44BC-8EA0-81C4DF6A26B3}">
      <dgm:prSet/>
      <dgm:spPr/>
      <dgm:t>
        <a:bodyPr/>
        <a:lstStyle/>
        <a:p>
          <a:endParaRPr lang="es-ES"/>
        </a:p>
      </dgm:t>
    </dgm:pt>
    <dgm:pt modelId="{9FA092B7-50F9-4D17-8418-18DA6806E649}" type="pres">
      <dgm:prSet presAssocID="{A833C48F-3FAF-4CBB-92B0-EB6423B65CF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8679879-CE55-40BF-9566-3F71A1A542FA}" type="pres">
      <dgm:prSet presAssocID="{4E5B5C24-FE8A-4555-81DF-4030A73671CF}" presName="centerShape" presStyleLbl="node0" presStyleIdx="0" presStyleCnt="1"/>
      <dgm:spPr/>
      <dgm:t>
        <a:bodyPr/>
        <a:lstStyle/>
        <a:p>
          <a:endParaRPr lang="es-ES"/>
        </a:p>
      </dgm:t>
    </dgm:pt>
    <dgm:pt modelId="{CEC10611-1498-4A68-8BB3-626A3D669BB4}" type="pres">
      <dgm:prSet presAssocID="{9247C0DA-631F-4784-8422-92521259BD1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3A124E-2734-41E3-A085-44957860FCF1}" type="pres">
      <dgm:prSet presAssocID="{9247C0DA-631F-4784-8422-92521259BD19}" presName="dummy" presStyleCnt="0"/>
      <dgm:spPr/>
    </dgm:pt>
    <dgm:pt modelId="{72EB8DD5-6E7F-48C9-9365-7D593B310BA8}" type="pres">
      <dgm:prSet presAssocID="{C765F352-2238-4785-86A8-48A7285DA1B4}" presName="sibTrans" presStyleLbl="sibTrans2D1" presStyleIdx="0" presStyleCnt="6"/>
      <dgm:spPr/>
      <dgm:t>
        <a:bodyPr/>
        <a:lstStyle/>
        <a:p>
          <a:endParaRPr lang="es-ES"/>
        </a:p>
      </dgm:t>
    </dgm:pt>
    <dgm:pt modelId="{A0DD278D-4413-4FBC-9BF4-6D35F97E584A}" type="pres">
      <dgm:prSet presAssocID="{531D3A5A-32C3-45D1-A0A7-28398F8529D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A1AC21-6F12-4F10-965C-4ECE736AA6E7}" type="pres">
      <dgm:prSet presAssocID="{531D3A5A-32C3-45D1-A0A7-28398F8529DB}" presName="dummy" presStyleCnt="0"/>
      <dgm:spPr/>
    </dgm:pt>
    <dgm:pt modelId="{23330971-C8B0-4CEB-824B-B96B7EA3C2BF}" type="pres">
      <dgm:prSet presAssocID="{E652C316-DAEA-4B4E-B53D-00FBA85D4AF1}" presName="sibTrans" presStyleLbl="sibTrans2D1" presStyleIdx="1" presStyleCnt="6"/>
      <dgm:spPr/>
      <dgm:t>
        <a:bodyPr/>
        <a:lstStyle/>
        <a:p>
          <a:endParaRPr lang="es-ES"/>
        </a:p>
      </dgm:t>
    </dgm:pt>
    <dgm:pt modelId="{B4E27196-EECD-4B3E-ADBE-84E4CBD3EEC7}" type="pres">
      <dgm:prSet presAssocID="{14D5C088-9CA4-4A5C-BEB2-17DEF078A4B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E8BD96-7D74-4209-B0C0-B13E047E8853}" type="pres">
      <dgm:prSet presAssocID="{14D5C088-9CA4-4A5C-BEB2-17DEF078A4BB}" presName="dummy" presStyleCnt="0"/>
      <dgm:spPr/>
    </dgm:pt>
    <dgm:pt modelId="{D9BD4ABF-786F-40D6-9563-595F5FE7B203}" type="pres">
      <dgm:prSet presAssocID="{9BE0A634-3543-4063-9958-7417DE7B1528}" presName="sibTrans" presStyleLbl="sibTrans2D1" presStyleIdx="2" presStyleCnt="6"/>
      <dgm:spPr/>
      <dgm:t>
        <a:bodyPr/>
        <a:lstStyle/>
        <a:p>
          <a:endParaRPr lang="es-ES"/>
        </a:p>
      </dgm:t>
    </dgm:pt>
    <dgm:pt modelId="{EFE0591B-DEE4-4C0D-BA53-9BB0BB38E2A8}" type="pres">
      <dgm:prSet presAssocID="{391018C5-056D-4C36-A742-92458E7DD94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99FA81-F792-4512-9735-490C677185CB}" type="pres">
      <dgm:prSet presAssocID="{391018C5-056D-4C36-A742-92458E7DD947}" presName="dummy" presStyleCnt="0"/>
      <dgm:spPr/>
    </dgm:pt>
    <dgm:pt modelId="{AABE7E75-20D7-4693-9106-5627A6DC9E38}" type="pres">
      <dgm:prSet presAssocID="{E5A6724D-4C47-4957-B1F3-BFC8B2691964}" presName="sibTrans" presStyleLbl="sibTrans2D1" presStyleIdx="3" presStyleCnt="6"/>
      <dgm:spPr/>
      <dgm:t>
        <a:bodyPr/>
        <a:lstStyle/>
        <a:p>
          <a:endParaRPr lang="es-ES"/>
        </a:p>
      </dgm:t>
    </dgm:pt>
    <dgm:pt modelId="{CA4AC6D5-7234-4D91-8B67-2EC774DFA894}" type="pres">
      <dgm:prSet presAssocID="{49B926C8-CE1F-4C97-B289-D0917F3D823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1DC8FA-2BA4-47C2-91FB-DBAD0CDD29A9}" type="pres">
      <dgm:prSet presAssocID="{49B926C8-CE1F-4C97-B289-D0917F3D8236}" presName="dummy" presStyleCnt="0"/>
      <dgm:spPr/>
    </dgm:pt>
    <dgm:pt modelId="{4620531D-DD62-4F0E-9309-32FDDC460FC0}" type="pres">
      <dgm:prSet presAssocID="{75B6FC65-4F9F-4908-8E9E-DA5BBF6676F1}" presName="sibTrans" presStyleLbl="sibTrans2D1" presStyleIdx="4" presStyleCnt="6"/>
      <dgm:spPr/>
      <dgm:t>
        <a:bodyPr/>
        <a:lstStyle/>
        <a:p>
          <a:endParaRPr lang="es-ES"/>
        </a:p>
      </dgm:t>
    </dgm:pt>
    <dgm:pt modelId="{7309AB29-2EF6-4FC6-A625-28E3EDF3D23C}" type="pres">
      <dgm:prSet presAssocID="{73BB9713-C604-4B4D-9449-E404B02134D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18334D-1523-4A9E-AB4D-A0C4488A40EB}" type="pres">
      <dgm:prSet presAssocID="{73BB9713-C604-4B4D-9449-E404B02134D6}" presName="dummy" presStyleCnt="0"/>
      <dgm:spPr/>
    </dgm:pt>
    <dgm:pt modelId="{3CF6C223-E1E6-4C49-8107-B7C963253C9E}" type="pres">
      <dgm:prSet presAssocID="{FD5E76DA-586E-4E3E-A3EB-525190C2B762}" presName="sibTrans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81AFA43E-3307-44BC-8EA0-81C4DF6A26B3}" srcId="{4E5B5C24-FE8A-4555-81DF-4030A73671CF}" destId="{73BB9713-C604-4B4D-9449-E404B02134D6}" srcOrd="5" destOrd="0" parTransId="{C8E39AB6-967A-43F5-AF1C-BE84F21C4F43}" sibTransId="{FD5E76DA-586E-4E3E-A3EB-525190C2B762}"/>
    <dgm:cxn modelId="{6123F667-357A-4289-AA5B-02B678F0E2F2}" type="presOf" srcId="{391018C5-056D-4C36-A742-92458E7DD947}" destId="{EFE0591B-DEE4-4C0D-BA53-9BB0BB38E2A8}" srcOrd="0" destOrd="0" presId="urn:microsoft.com/office/officeart/2005/8/layout/radial6"/>
    <dgm:cxn modelId="{52D53EC5-4503-402D-9E15-DEAA969B7296}" type="presOf" srcId="{E5A6724D-4C47-4957-B1F3-BFC8B2691964}" destId="{AABE7E75-20D7-4693-9106-5627A6DC9E38}" srcOrd="0" destOrd="0" presId="urn:microsoft.com/office/officeart/2005/8/layout/radial6"/>
    <dgm:cxn modelId="{95F1CA2A-50C5-472A-8796-03C66435C577}" type="presOf" srcId="{531D3A5A-32C3-45D1-A0A7-28398F8529DB}" destId="{A0DD278D-4413-4FBC-9BF4-6D35F97E584A}" srcOrd="0" destOrd="0" presId="urn:microsoft.com/office/officeart/2005/8/layout/radial6"/>
    <dgm:cxn modelId="{733C1707-C5C0-4211-AD0D-4CB8E07A20F3}" type="presOf" srcId="{C765F352-2238-4785-86A8-48A7285DA1B4}" destId="{72EB8DD5-6E7F-48C9-9365-7D593B310BA8}" srcOrd="0" destOrd="0" presId="urn:microsoft.com/office/officeart/2005/8/layout/radial6"/>
    <dgm:cxn modelId="{E549B396-C39C-474C-BC8E-8CCC600E4AAC}" type="presOf" srcId="{E652C316-DAEA-4B4E-B53D-00FBA85D4AF1}" destId="{23330971-C8B0-4CEB-824B-B96B7EA3C2BF}" srcOrd="0" destOrd="0" presId="urn:microsoft.com/office/officeart/2005/8/layout/radial6"/>
    <dgm:cxn modelId="{D6E5A9F7-6717-45DB-8272-68F7F99F9558}" srcId="{4E5B5C24-FE8A-4555-81DF-4030A73671CF}" destId="{391018C5-056D-4C36-A742-92458E7DD947}" srcOrd="3" destOrd="0" parTransId="{0095260C-00FE-404A-9E63-85F7A0DF3302}" sibTransId="{E5A6724D-4C47-4957-B1F3-BFC8B2691964}"/>
    <dgm:cxn modelId="{0816B811-B7C6-4F9C-8A08-28FB91DAEB9B}" type="presOf" srcId="{9BE0A634-3543-4063-9958-7417DE7B1528}" destId="{D9BD4ABF-786F-40D6-9563-595F5FE7B203}" srcOrd="0" destOrd="0" presId="urn:microsoft.com/office/officeart/2005/8/layout/radial6"/>
    <dgm:cxn modelId="{FC316E7C-B6B8-4532-9F26-2F1D9EBEA362}" type="presOf" srcId="{49B926C8-CE1F-4C97-B289-D0917F3D8236}" destId="{CA4AC6D5-7234-4D91-8B67-2EC774DFA894}" srcOrd="0" destOrd="0" presId="urn:microsoft.com/office/officeart/2005/8/layout/radial6"/>
    <dgm:cxn modelId="{635E63A0-D520-4BE5-8231-C728192EB7AF}" srcId="{4E5B5C24-FE8A-4555-81DF-4030A73671CF}" destId="{9247C0DA-631F-4784-8422-92521259BD19}" srcOrd="0" destOrd="0" parTransId="{2957F57C-3B5A-450A-B03C-91318C927CAE}" sibTransId="{C765F352-2238-4785-86A8-48A7285DA1B4}"/>
    <dgm:cxn modelId="{8BD2D722-31FC-4C9E-B53A-BA8B7C0B3ABD}" type="presOf" srcId="{4E5B5C24-FE8A-4555-81DF-4030A73671CF}" destId="{98679879-CE55-40BF-9566-3F71A1A542FA}" srcOrd="0" destOrd="0" presId="urn:microsoft.com/office/officeart/2005/8/layout/radial6"/>
    <dgm:cxn modelId="{4DE708CC-F30C-4845-AF98-91F48433BB8A}" type="presOf" srcId="{73BB9713-C604-4B4D-9449-E404B02134D6}" destId="{7309AB29-2EF6-4FC6-A625-28E3EDF3D23C}" srcOrd="0" destOrd="0" presId="urn:microsoft.com/office/officeart/2005/8/layout/radial6"/>
    <dgm:cxn modelId="{4615A30A-9113-4EA5-B63C-650436A3D569}" type="presOf" srcId="{14D5C088-9CA4-4A5C-BEB2-17DEF078A4BB}" destId="{B4E27196-EECD-4B3E-ADBE-84E4CBD3EEC7}" srcOrd="0" destOrd="0" presId="urn:microsoft.com/office/officeart/2005/8/layout/radial6"/>
    <dgm:cxn modelId="{02B40493-E0AA-4927-8405-52985CD8D82A}" type="presOf" srcId="{9247C0DA-631F-4784-8422-92521259BD19}" destId="{CEC10611-1498-4A68-8BB3-626A3D669BB4}" srcOrd="0" destOrd="0" presId="urn:microsoft.com/office/officeart/2005/8/layout/radial6"/>
    <dgm:cxn modelId="{FF0A0B72-23BB-428F-A296-6CF2C542BB6F}" srcId="{4E5B5C24-FE8A-4555-81DF-4030A73671CF}" destId="{531D3A5A-32C3-45D1-A0A7-28398F8529DB}" srcOrd="1" destOrd="0" parTransId="{628D853E-0415-48CC-B18A-16A8E97B8336}" sibTransId="{E652C316-DAEA-4B4E-B53D-00FBA85D4AF1}"/>
    <dgm:cxn modelId="{0D1BA207-1D21-4D8B-AF64-FA71580F9530}" type="presOf" srcId="{75B6FC65-4F9F-4908-8E9E-DA5BBF6676F1}" destId="{4620531D-DD62-4F0E-9309-32FDDC460FC0}" srcOrd="0" destOrd="0" presId="urn:microsoft.com/office/officeart/2005/8/layout/radial6"/>
    <dgm:cxn modelId="{2EA3EBB2-827A-4929-875A-9C2716F5FDBD}" type="presOf" srcId="{A833C48F-3FAF-4CBB-92B0-EB6423B65CF5}" destId="{9FA092B7-50F9-4D17-8418-18DA6806E649}" srcOrd="0" destOrd="0" presId="urn:microsoft.com/office/officeart/2005/8/layout/radial6"/>
    <dgm:cxn modelId="{15BBB8D3-50E1-4981-BFD9-7F8DD1339FAA}" srcId="{4E5B5C24-FE8A-4555-81DF-4030A73671CF}" destId="{14D5C088-9CA4-4A5C-BEB2-17DEF078A4BB}" srcOrd="2" destOrd="0" parTransId="{74F9B0E5-67FF-4B1C-9454-84B330DDBC71}" sibTransId="{9BE0A634-3543-4063-9958-7417DE7B1528}"/>
    <dgm:cxn modelId="{332F1ADE-D1B1-433D-8952-8384934A2BC0}" srcId="{4E5B5C24-FE8A-4555-81DF-4030A73671CF}" destId="{49B926C8-CE1F-4C97-B289-D0917F3D8236}" srcOrd="4" destOrd="0" parTransId="{B7E2B158-C4F3-453D-A5EC-7A8B25A35F14}" sibTransId="{75B6FC65-4F9F-4908-8E9E-DA5BBF6676F1}"/>
    <dgm:cxn modelId="{E896002E-C51F-47F3-902C-1443126B8C97}" srcId="{A833C48F-3FAF-4CBB-92B0-EB6423B65CF5}" destId="{4E5B5C24-FE8A-4555-81DF-4030A73671CF}" srcOrd="0" destOrd="0" parTransId="{1AFB7DE7-E71F-4391-9C5F-B198F94221BF}" sibTransId="{12A52080-4076-41E7-BAC9-B1AF92F7EA3A}"/>
    <dgm:cxn modelId="{8A59525D-5611-4321-94EF-D73CAC561EA4}" type="presOf" srcId="{FD5E76DA-586E-4E3E-A3EB-525190C2B762}" destId="{3CF6C223-E1E6-4C49-8107-B7C963253C9E}" srcOrd="0" destOrd="0" presId="urn:microsoft.com/office/officeart/2005/8/layout/radial6"/>
    <dgm:cxn modelId="{EE57BFD0-EB37-4249-A62C-5046BC371F9E}" type="presParOf" srcId="{9FA092B7-50F9-4D17-8418-18DA6806E649}" destId="{98679879-CE55-40BF-9566-3F71A1A542FA}" srcOrd="0" destOrd="0" presId="urn:microsoft.com/office/officeart/2005/8/layout/radial6"/>
    <dgm:cxn modelId="{6DACFF96-2817-4770-824E-BFC882EECEFF}" type="presParOf" srcId="{9FA092B7-50F9-4D17-8418-18DA6806E649}" destId="{CEC10611-1498-4A68-8BB3-626A3D669BB4}" srcOrd="1" destOrd="0" presId="urn:microsoft.com/office/officeart/2005/8/layout/radial6"/>
    <dgm:cxn modelId="{5DFB9928-9125-4774-8E92-614635C03DA7}" type="presParOf" srcId="{9FA092B7-50F9-4D17-8418-18DA6806E649}" destId="{693A124E-2734-41E3-A085-44957860FCF1}" srcOrd="2" destOrd="0" presId="urn:microsoft.com/office/officeart/2005/8/layout/radial6"/>
    <dgm:cxn modelId="{030A74BC-9F07-4248-90DE-BBC28B437A17}" type="presParOf" srcId="{9FA092B7-50F9-4D17-8418-18DA6806E649}" destId="{72EB8DD5-6E7F-48C9-9365-7D593B310BA8}" srcOrd="3" destOrd="0" presId="urn:microsoft.com/office/officeart/2005/8/layout/radial6"/>
    <dgm:cxn modelId="{7784F1E2-1D2F-46FA-A192-49B67FA88896}" type="presParOf" srcId="{9FA092B7-50F9-4D17-8418-18DA6806E649}" destId="{A0DD278D-4413-4FBC-9BF4-6D35F97E584A}" srcOrd="4" destOrd="0" presId="urn:microsoft.com/office/officeart/2005/8/layout/radial6"/>
    <dgm:cxn modelId="{784BFE34-4926-4AE2-B564-41046F1E007C}" type="presParOf" srcId="{9FA092B7-50F9-4D17-8418-18DA6806E649}" destId="{2AA1AC21-6F12-4F10-965C-4ECE736AA6E7}" srcOrd="5" destOrd="0" presId="urn:microsoft.com/office/officeart/2005/8/layout/radial6"/>
    <dgm:cxn modelId="{E7AE9FFE-354A-4EAA-AEAD-49BD0489D675}" type="presParOf" srcId="{9FA092B7-50F9-4D17-8418-18DA6806E649}" destId="{23330971-C8B0-4CEB-824B-B96B7EA3C2BF}" srcOrd="6" destOrd="0" presId="urn:microsoft.com/office/officeart/2005/8/layout/radial6"/>
    <dgm:cxn modelId="{B0FFC3A6-C90F-4A91-AEA8-344CEC9AE2BC}" type="presParOf" srcId="{9FA092B7-50F9-4D17-8418-18DA6806E649}" destId="{B4E27196-EECD-4B3E-ADBE-84E4CBD3EEC7}" srcOrd="7" destOrd="0" presId="urn:microsoft.com/office/officeart/2005/8/layout/radial6"/>
    <dgm:cxn modelId="{35EC7AA3-3ACB-492B-B349-C8DE2B709672}" type="presParOf" srcId="{9FA092B7-50F9-4D17-8418-18DA6806E649}" destId="{87E8BD96-7D74-4209-B0C0-B13E047E8853}" srcOrd="8" destOrd="0" presId="urn:microsoft.com/office/officeart/2005/8/layout/radial6"/>
    <dgm:cxn modelId="{8AF2F0A0-855F-4C09-B325-F14AF898B0B4}" type="presParOf" srcId="{9FA092B7-50F9-4D17-8418-18DA6806E649}" destId="{D9BD4ABF-786F-40D6-9563-595F5FE7B203}" srcOrd="9" destOrd="0" presId="urn:microsoft.com/office/officeart/2005/8/layout/radial6"/>
    <dgm:cxn modelId="{07504E98-25E1-42E2-B370-7EE8410F0BAA}" type="presParOf" srcId="{9FA092B7-50F9-4D17-8418-18DA6806E649}" destId="{EFE0591B-DEE4-4C0D-BA53-9BB0BB38E2A8}" srcOrd="10" destOrd="0" presId="urn:microsoft.com/office/officeart/2005/8/layout/radial6"/>
    <dgm:cxn modelId="{9E5FFA68-8070-47F2-A415-C9DBFA78616B}" type="presParOf" srcId="{9FA092B7-50F9-4D17-8418-18DA6806E649}" destId="{8A99FA81-F792-4512-9735-490C677185CB}" srcOrd="11" destOrd="0" presId="urn:microsoft.com/office/officeart/2005/8/layout/radial6"/>
    <dgm:cxn modelId="{523C7071-B6C0-48A2-AA57-696776EECDD3}" type="presParOf" srcId="{9FA092B7-50F9-4D17-8418-18DA6806E649}" destId="{AABE7E75-20D7-4693-9106-5627A6DC9E38}" srcOrd="12" destOrd="0" presId="urn:microsoft.com/office/officeart/2005/8/layout/radial6"/>
    <dgm:cxn modelId="{7E0B1B51-71B4-409F-B402-69FE443DD883}" type="presParOf" srcId="{9FA092B7-50F9-4D17-8418-18DA6806E649}" destId="{CA4AC6D5-7234-4D91-8B67-2EC774DFA894}" srcOrd="13" destOrd="0" presId="urn:microsoft.com/office/officeart/2005/8/layout/radial6"/>
    <dgm:cxn modelId="{1E330A8C-70A5-4104-9129-50B246344026}" type="presParOf" srcId="{9FA092B7-50F9-4D17-8418-18DA6806E649}" destId="{F81DC8FA-2BA4-47C2-91FB-DBAD0CDD29A9}" srcOrd="14" destOrd="0" presId="urn:microsoft.com/office/officeart/2005/8/layout/radial6"/>
    <dgm:cxn modelId="{F3A840D5-0C09-4054-803A-98585107A71D}" type="presParOf" srcId="{9FA092B7-50F9-4D17-8418-18DA6806E649}" destId="{4620531D-DD62-4F0E-9309-32FDDC460FC0}" srcOrd="15" destOrd="0" presId="urn:microsoft.com/office/officeart/2005/8/layout/radial6"/>
    <dgm:cxn modelId="{0B9594A5-45B2-4A9F-8CD1-83C835E943B9}" type="presParOf" srcId="{9FA092B7-50F9-4D17-8418-18DA6806E649}" destId="{7309AB29-2EF6-4FC6-A625-28E3EDF3D23C}" srcOrd="16" destOrd="0" presId="urn:microsoft.com/office/officeart/2005/8/layout/radial6"/>
    <dgm:cxn modelId="{E6B18ABF-6674-4544-8844-A071D03BFD0F}" type="presParOf" srcId="{9FA092B7-50F9-4D17-8418-18DA6806E649}" destId="{2A18334D-1523-4A9E-AB4D-A0C4488A40EB}" srcOrd="17" destOrd="0" presId="urn:microsoft.com/office/officeart/2005/8/layout/radial6"/>
    <dgm:cxn modelId="{A1A5E05B-19CD-45A2-BECA-51BAE2445DC4}" type="presParOf" srcId="{9FA092B7-50F9-4D17-8418-18DA6806E649}" destId="{3CF6C223-E1E6-4C49-8107-B7C963253C9E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5C3A05-2CF9-4557-885F-791D7539E65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1D810F5-BDFC-4979-BB48-67C1F02107E9}">
      <dgm:prSet phldrT="[Texto]" custT="1"/>
      <dgm:spPr>
        <a:solidFill>
          <a:srgbClr val="F49523"/>
        </a:solidFill>
      </dgm:spPr>
      <dgm:t>
        <a:bodyPr/>
        <a:lstStyle/>
        <a:p>
          <a:pPr algn="just"/>
          <a:endParaRPr lang="es-ES" sz="1200" dirty="0" smtClean="0"/>
        </a:p>
        <a:p>
          <a:pPr algn="just"/>
          <a:endParaRPr lang="es-ES" sz="1200" dirty="0" smtClean="0"/>
        </a:p>
        <a:p>
          <a:pPr algn="just"/>
          <a:r>
            <a:rPr lang="es-ES" sz="1200" dirty="0" smtClean="0"/>
            <a:t>-</a:t>
          </a:r>
          <a:r>
            <a:rPr lang="es-ES" sz="1400" dirty="0" smtClean="0"/>
            <a:t>Tercer sector</a:t>
          </a:r>
        </a:p>
        <a:p>
          <a:pPr algn="just"/>
          <a:r>
            <a:rPr lang="es-ES" sz="1400" dirty="0" smtClean="0"/>
            <a:t>-Creación cultural</a:t>
          </a:r>
        </a:p>
        <a:p>
          <a:pPr algn="just"/>
          <a:r>
            <a:rPr lang="es-ES" sz="1400" dirty="0" smtClean="0"/>
            <a:t>- Lili Álvarez: Periodismo Deportivo</a:t>
          </a:r>
        </a:p>
        <a:p>
          <a:pPr algn="just"/>
          <a:r>
            <a:rPr lang="es-ES" sz="1400" dirty="0" smtClean="0"/>
            <a:t>- Celia Amorós: Ensayo Feminista</a:t>
          </a:r>
        </a:p>
        <a:p>
          <a:pPr algn="just"/>
          <a:r>
            <a:rPr lang="es-ES" sz="1400" dirty="0" smtClean="0"/>
            <a:t>- Mujeres y Territorio</a:t>
          </a:r>
        </a:p>
        <a:p>
          <a:pPr algn="just"/>
          <a:endParaRPr lang="es-ES" sz="1400" dirty="0"/>
        </a:p>
      </dgm:t>
    </dgm:pt>
    <dgm:pt modelId="{42F8FC6E-98D9-495A-A421-DC66EBE9E5CC}" type="parTrans" cxnId="{8FD45B31-53AE-4722-8A27-9BFF3977A2A5}">
      <dgm:prSet/>
      <dgm:spPr/>
      <dgm:t>
        <a:bodyPr/>
        <a:lstStyle/>
        <a:p>
          <a:endParaRPr lang="es-ES"/>
        </a:p>
      </dgm:t>
    </dgm:pt>
    <dgm:pt modelId="{0B566734-92A9-425C-8E7A-0D8B73FDBA20}" type="sibTrans" cxnId="{8FD45B31-53AE-4722-8A27-9BFF3977A2A5}">
      <dgm:prSet/>
      <dgm:spPr/>
      <dgm:t>
        <a:bodyPr/>
        <a:lstStyle/>
        <a:p>
          <a:endParaRPr lang="es-ES"/>
        </a:p>
      </dgm:t>
    </dgm:pt>
    <dgm:pt modelId="{AD018F50-E359-428A-8FC2-47E06C5ED8EF}">
      <dgm:prSet phldrT="[Texto]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s-ES" dirty="0" smtClean="0"/>
            <a:t>PROGRAMAS Y TALLERES DE FORMACIÓN Y SENSIBILIZACIÓN </a:t>
          </a:r>
          <a:endParaRPr lang="es-ES" dirty="0"/>
        </a:p>
      </dgm:t>
    </dgm:pt>
    <dgm:pt modelId="{09320BD5-880C-45A2-BFBC-2D1E6FBB2D5E}" type="parTrans" cxnId="{6038A127-80F6-4FCF-BECD-04331A3ED7F5}">
      <dgm:prSet/>
      <dgm:spPr/>
      <dgm:t>
        <a:bodyPr/>
        <a:lstStyle/>
        <a:p>
          <a:endParaRPr lang="es-ES"/>
        </a:p>
      </dgm:t>
    </dgm:pt>
    <dgm:pt modelId="{22A38470-BC88-4330-954C-FEA7B98671B7}" type="sibTrans" cxnId="{6038A127-80F6-4FCF-BECD-04331A3ED7F5}">
      <dgm:prSet/>
      <dgm:spPr/>
      <dgm:t>
        <a:bodyPr/>
        <a:lstStyle/>
        <a:p>
          <a:endParaRPr lang="es-ES"/>
        </a:p>
      </dgm:t>
    </dgm:pt>
    <dgm:pt modelId="{0692F760-0E5B-4367-AD3F-AD8609AD441C}">
      <dgm:prSet phldrT="[Texto]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l"/>
          <a:endParaRPr lang="es-ES" sz="2100" dirty="0"/>
        </a:p>
      </dgm:t>
    </dgm:pt>
    <dgm:pt modelId="{175C3F14-2BD4-4954-BE52-AEA0BB774EA6}" type="parTrans" cxnId="{21CA0C8C-587C-41C5-BBAA-8CF647AC3950}">
      <dgm:prSet/>
      <dgm:spPr/>
      <dgm:t>
        <a:bodyPr/>
        <a:lstStyle/>
        <a:p>
          <a:endParaRPr lang="es-ES"/>
        </a:p>
      </dgm:t>
    </dgm:pt>
    <dgm:pt modelId="{8C064823-67BC-4B3D-A0C8-021E59656A9E}" type="sibTrans" cxnId="{21CA0C8C-587C-41C5-BBAA-8CF647AC3950}">
      <dgm:prSet/>
      <dgm:spPr/>
      <dgm:t>
        <a:bodyPr/>
        <a:lstStyle/>
        <a:p>
          <a:endParaRPr lang="es-ES"/>
        </a:p>
      </dgm:t>
    </dgm:pt>
    <dgm:pt modelId="{0D920994-B03C-4234-BFDC-03ED811AD927}">
      <dgm:prSet phldrT="[Texto]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s-ES" b="0" dirty="0" smtClean="0"/>
            <a:t>Premios y Subvenciones para impulsar el talento femenino</a:t>
          </a:r>
          <a:endParaRPr lang="es-ES" dirty="0"/>
        </a:p>
      </dgm:t>
    </dgm:pt>
    <dgm:pt modelId="{FDDE2080-592A-463A-82F6-7D22202D8572}" type="sibTrans" cxnId="{4570F827-5D43-4540-B27A-D23BCFFCFB19}">
      <dgm:prSet/>
      <dgm:spPr/>
      <dgm:t>
        <a:bodyPr/>
        <a:lstStyle/>
        <a:p>
          <a:endParaRPr lang="es-ES"/>
        </a:p>
      </dgm:t>
    </dgm:pt>
    <dgm:pt modelId="{EFF83F56-E31F-429F-84E5-82FB0F334A76}" type="parTrans" cxnId="{4570F827-5D43-4540-B27A-D23BCFFCFB19}">
      <dgm:prSet/>
      <dgm:spPr/>
      <dgm:t>
        <a:bodyPr/>
        <a:lstStyle/>
        <a:p>
          <a:endParaRPr lang="es-ES"/>
        </a:p>
      </dgm:t>
    </dgm:pt>
    <dgm:pt modelId="{08FA2B94-2B86-4780-8ADC-24F123E0D498}">
      <dgm:prSet custT="1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just"/>
          <a:r>
            <a:rPr lang="es-ES" sz="1400" dirty="0" smtClean="0"/>
            <a:t>- Salud</a:t>
          </a:r>
          <a:endParaRPr lang="es-ES" sz="1400" dirty="0"/>
        </a:p>
      </dgm:t>
    </dgm:pt>
    <dgm:pt modelId="{232A01D2-0E31-4E3C-922F-A4000719A8C2}" type="parTrans" cxnId="{ABA5EE0D-93CE-483A-9E2B-84BEF1210592}">
      <dgm:prSet/>
      <dgm:spPr/>
      <dgm:t>
        <a:bodyPr/>
        <a:lstStyle/>
        <a:p>
          <a:endParaRPr lang="es-ES"/>
        </a:p>
      </dgm:t>
    </dgm:pt>
    <dgm:pt modelId="{9B93D364-5788-49E2-8E45-518B66E4F7D9}" type="sibTrans" cxnId="{ABA5EE0D-93CE-483A-9E2B-84BEF1210592}">
      <dgm:prSet/>
      <dgm:spPr/>
      <dgm:t>
        <a:bodyPr/>
        <a:lstStyle/>
        <a:p>
          <a:endParaRPr lang="es-ES"/>
        </a:p>
      </dgm:t>
    </dgm:pt>
    <dgm:pt modelId="{E3D18507-96D2-424A-B8A7-E39059F773E2}">
      <dgm:prSet custT="1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just"/>
          <a:r>
            <a:rPr lang="es-ES" sz="1400" dirty="0" smtClean="0"/>
            <a:t>- Alfabetización Digital</a:t>
          </a:r>
          <a:endParaRPr lang="es-ES" sz="1400" dirty="0"/>
        </a:p>
      </dgm:t>
    </dgm:pt>
    <dgm:pt modelId="{6E4288A3-0ECA-4E30-B3F0-862E612BDECF}" type="parTrans" cxnId="{9DACEDF5-0A9A-4BEA-9F21-F5DD6C905278}">
      <dgm:prSet/>
      <dgm:spPr/>
      <dgm:t>
        <a:bodyPr/>
        <a:lstStyle/>
        <a:p>
          <a:endParaRPr lang="es-ES"/>
        </a:p>
      </dgm:t>
    </dgm:pt>
    <dgm:pt modelId="{F1FB2522-320C-4A33-B5B5-9C537F7D9B6D}" type="sibTrans" cxnId="{9DACEDF5-0A9A-4BEA-9F21-F5DD6C905278}">
      <dgm:prSet/>
      <dgm:spPr/>
      <dgm:t>
        <a:bodyPr/>
        <a:lstStyle/>
        <a:p>
          <a:endParaRPr lang="es-ES"/>
        </a:p>
      </dgm:t>
    </dgm:pt>
    <dgm:pt modelId="{8F04BEF4-9D51-4F43-8CA8-35A15CF39BA2}">
      <dgm:prSet custT="1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just"/>
          <a:r>
            <a:rPr lang="es-ES" sz="1400" dirty="0" smtClean="0"/>
            <a:t>- Inserción </a:t>
          </a:r>
          <a:r>
            <a:rPr lang="es-ES" sz="1400" dirty="0" err="1" smtClean="0"/>
            <a:t>sociolaboral</a:t>
          </a:r>
          <a:r>
            <a:rPr lang="es-ES" sz="1400" dirty="0" smtClean="0"/>
            <a:t> y educativa</a:t>
          </a:r>
          <a:endParaRPr lang="es-ES" sz="1400" dirty="0"/>
        </a:p>
      </dgm:t>
    </dgm:pt>
    <dgm:pt modelId="{210DABE4-B73E-4181-A9D7-C41599215A4B}" type="parTrans" cxnId="{EE388AAF-FB25-4797-AF5D-CDEB1C40DC46}">
      <dgm:prSet/>
      <dgm:spPr/>
      <dgm:t>
        <a:bodyPr/>
        <a:lstStyle/>
        <a:p>
          <a:endParaRPr lang="es-ES"/>
        </a:p>
      </dgm:t>
    </dgm:pt>
    <dgm:pt modelId="{CD251AD9-E3B2-4CC5-B7CF-A0DB94469835}" type="sibTrans" cxnId="{EE388AAF-FB25-4797-AF5D-CDEB1C40DC46}">
      <dgm:prSet/>
      <dgm:spPr/>
      <dgm:t>
        <a:bodyPr/>
        <a:lstStyle/>
        <a:p>
          <a:endParaRPr lang="es-ES"/>
        </a:p>
      </dgm:t>
    </dgm:pt>
    <dgm:pt modelId="{558790D0-4A87-483B-9203-950F584B14F6}">
      <dgm:prSet custT="1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just"/>
          <a:r>
            <a:rPr lang="es-ES" sz="1400" dirty="0" smtClean="0"/>
            <a:t>- </a:t>
          </a:r>
          <a:r>
            <a:rPr lang="es-ES" sz="1400" dirty="0" err="1" smtClean="0"/>
            <a:t>Ecofeminismo</a:t>
          </a:r>
          <a:endParaRPr lang="es-ES" sz="1400" dirty="0"/>
        </a:p>
      </dgm:t>
    </dgm:pt>
    <dgm:pt modelId="{FE1FF558-B79D-4151-9EB4-50BC4392A77F}" type="parTrans" cxnId="{C70449D4-BF63-4144-B8D7-6003E31FEC04}">
      <dgm:prSet/>
      <dgm:spPr/>
      <dgm:t>
        <a:bodyPr/>
        <a:lstStyle/>
        <a:p>
          <a:endParaRPr lang="es-ES"/>
        </a:p>
      </dgm:t>
    </dgm:pt>
    <dgm:pt modelId="{DFDC9041-03E3-4828-B78F-66897A107F23}" type="sibTrans" cxnId="{C70449D4-BF63-4144-B8D7-6003E31FEC04}">
      <dgm:prSet/>
      <dgm:spPr/>
      <dgm:t>
        <a:bodyPr/>
        <a:lstStyle/>
        <a:p>
          <a:endParaRPr lang="es-ES"/>
        </a:p>
      </dgm:t>
    </dgm:pt>
    <dgm:pt modelId="{9DD785EA-B015-41A5-88EA-2A4A98AB0F11}">
      <dgm:prSet custT="1"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just"/>
          <a:r>
            <a:rPr lang="es-ES" sz="1400" dirty="0" smtClean="0"/>
            <a:t>-Consejo de Participación de la Mujer</a:t>
          </a:r>
          <a:endParaRPr lang="es-ES" sz="1400" dirty="0"/>
        </a:p>
      </dgm:t>
    </dgm:pt>
    <dgm:pt modelId="{B224D93B-4545-4746-8230-1794B161BDB5}" type="parTrans" cxnId="{7E88E6A6-0F8E-4945-9825-94BAB12701D6}">
      <dgm:prSet/>
      <dgm:spPr/>
      <dgm:t>
        <a:bodyPr/>
        <a:lstStyle/>
        <a:p>
          <a:endParaRPr lang="es-ES"/>
        </a:p>
      </dgm:t>
    </dgm:pt>
    <dgm:pt modelId="{C8B55AC1-8AC4-48EA-A07E-D022F370FDF7}" type="sibTrans" cxnId="{7E88E6A6-0F8E-4945-9825-94BAB12701D6}">
      <dgm:prSet/>
      <dgm:spPr/>
      <dgm:t>
        <a:bodyPr/>
        <a:lstStyle/>
        <a:p>
          <a:endParaRPr lang="es-ES"/>
        </a:p>
      </dgm:t>
    </dgm:pt>
    <dgm:pt modelId="{3A9EDB44-7144-43B5-AA42-E61193E9DF84}">
      <dgm:prSet/>
      <dgm:spPr>
        <a:gradFill flip="none" rotWithShape="0">
          <a:gsLst>
            <a:gs pos="0">
              <a:srgbClr val="F49523">
                <a:shade val="30000"/>
                <a:satMod val="115000"/>
              </a:srgbClr>
            </a:gs>
            <a:gs pos="50000">
              <a:srgbClr val="F49523">
                <a:shade val="67500"/>
                <a:satMod val="115000"/>
              </a:srgbClr>
            </a:gs>
            <a:gs pos="100000">
              <a:srgbClr val="F4952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s-ES" dirty="0" smtClean="0"/>
            <a:t>EVALUACIÓN Y SEGUIMIENTO DEL PLAN ESTRATÉGICO PARA LA IGUALDAD EFECTIVA DE MUJERES Y HOMBRES (PEIEMH)</a:t>
          </a:r>
        </a:p>
      </dgm:t>
    </dgm:pt>
    <dgm:pt modelId="{25DB6E6C-E594-4CB8-8F10-EB9FBB2BB92B}" type="parTrans" cxnId="{2961670B-FA8B-4F5A-91E3-6BE630182AC0}">
      <dgm:prSet/>
      <dgm:spPr/>
      <dgm:t>
        <a:bodyPr/>
        <a:lstStyle/>
        <a:p>
          <a:endParaRPr lang="es-ES"/>
        </a:p>
      </dgm:t>
    </dgm:pt>
    <dgm:pt modelId="{3127FCE4-5EC8-4EAF-8466-441185E301FC}" type="sibTrans" cxnId="{2961670B-FA8B-4F5A-91E3-6BE630182AC0}">
      <dgm:prSet/>
      <dgm:spPr/>
      <dgm:t>
        <a:bodyPr/>
        <a:lstStyle/>
        <a:p>
          <a:endParaRPr lang="es-ES"/>
        </a:p>
      </dgm:t>
    </dgm:pt>
    <dgm:pt modelId="{9B4A15BB-EBF9-424B-913E-F473D2956C99}">
      <dgm:prSet custT="1"/>
      <dgm:spPr/>
      <dgm:t>
        <a:bodyPr/>
        <a:lstStyle/>
        <a:p>
          <a:pPr algn="just"/>
          <a:endParaRPr lang="es-ES" sz="1400" dirty="0" smtClean="0"/>
        </a:p>
        <a:p>
          <a:pPr algn="just"/>
          <a:endParaRPr lang="es-ES" sz="1400" dirty="0" smtClean="0"/>
        </a:p>
        <a:p>
          <a:pPr algn="just"/>
          <a:r>
            <a:rPr lang="es-ES" sz="1400" dirty="0" smtClean="0"/>
            <a:t>-Fortalecimiento del Movimiento Asociativo</a:t>
          </a:r>
        </a:p>
      </dgm:t>
    </dgm:pt>
    <dgm:pt modelId="{BECEE2A1-DDEA-475D-9086-29B30BD25A3C}" type="parTrans" cxnId="{EA5D7490-A1E0-44A2-95E5-F856332715C5}">
      <dgm:prSet/>
      <dgm:spPr/>
      <dgm:t>
        <a:bodyPr/>
        <a:lstStyle/>
        <a:p>
          <a:endParaRPr lang="es-ES"/>
        </a:p>
      </dgm:t>
    </dgm:pt>
    <dgm:pt modelId="{7578752F-4652-492F-86B4-6807C5B8E0DB}" type="sibTrans" cxnId="{EA5D7490-A1E0-44A2-95E5-F856332715C5}">
      <dgm:prSet/>
      <dgm:spPr/>
      <dgm:t>
        <a:bodyPr/>
        <a:lstStyle/>
        <a:p>
          <a:endParaRPr lang="es-ES"/>
        </a:p>
      </dgm:t>
    </dgm:pt>
    <dgm:pt modelId="{CCF08FA3-CBAC-4307-9828-E8DECE9EF110}">
      <dgm:prSet custT="1"/>
      <dgm:spPr/>
      <dgm:t>
        <a:bodyPr/>
        <a:lstStyle/>
        <a:p>
          <a:pPr algn="just"/>
          <a:r>
            <a:rPr lang="es-ES" sz="1400" dirty="0" smtClean="0"/>
            <a:t>-Escuela Virtual de Igualdad</a:t>
          </a:r>
          <a:endParaRPr lang="es-ES" sz="1400" dirty="0"/>
        </a:p>
      </dgm:t>
    </dgm:pt>
    <dgm:pt modelId="{EE2583FB-9EAD-4642-8830-B2C9FCA816D9}" type="parTrans" cxnId="{0DDDA725-6098-49C4-AFCB-84731E0F82E0}">
      <dgm:prSet/>
      <dgm:spPr/>
      <dgm:t>
        <a:bodyPr/>
        <a:lstStyle/>
        <a:p>
          <a:endParaRPr lang="es-ES"/>
        </a:p>
      </dgm:t>
    </dgm:pt>
    <dgm:pt modelId="{5EB2E2D4-D8D2-4085-BAEC-5BFDCEC1046C}" type="sibTrans" cxnId="{0DDDA725-6098-49C4-AFCB-84731E0F82E0}">
      <dgm:prSet/>
      <dgm:spPr/>
      <dgm:t>
        <a:bodyPr/>
        <a:lstStyle/>
        <a:p>
          <a:endParaRPr lang="es-ES"/>
        </a:p>
      </dgm:t>
    </dgm:pt>
    <dgm:pt modelId="{E0E9B75B-BA0F-404E-8E0E-84FC22502B6F}" type="pres">
      <dgm:prSet presAssocID="{985C3A05-2CF9-4557-885F-791D7539E6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F977E8D-00A3-494B-9F54-F9E09134D295}" type="pres">
      <dgm:prSet presAssocID="{0D920994-B03C-4234-BFDC-03ED811AD927}" presName="compositeNode" presStyleCnt="0">
        <dgm:presLayoutVars>
          <dgm:bulletEnabled val="1"/>
        </dgm:presLayoutVars>
      </dgm:prSet>
      <dgm:spPr/>
    </dgm:pt>
    <dgm:pt modelId="{19B1ACE2-C7EE-447E-B029-ED9BD09A8674}" type="pres">
      <dgm:prSet presAssocID="{0D920994-B03C-4234-BFDC-03ED811AD927}" presName="bgRect" presStyleLbl="node1" presStyleIdx="0" presStyleCnt="3"/>
      <dgm:spPr/>
      <dgm:t>
        <a:bodyPr/>
        <a:lstStyle/>
        <a:p>
          <a:endParaRPr lang="es-ES"/>
        </a:p>
      </dgm:t>
    </dgm:pt>
    <dgm:pt modelId="{3B83A18E-4686-461A-9FD7-170A17A3BA0C}" type="pres">
      <dgm:prSet presAssocID="{0D920994-B03C-4234-BFDC-03ED811AD927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1A8033-FE39-48A5-9919-3D69705A6645}" type="pres">
      <dgm:prSet presAssocID="{0D920994-B03C-4234-BFDC-03ED811AD927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211872-5863-4559-9B70-0713E4EE1B89}" type="pres">
      <dgm:prSet presAssocID="{FDDE2080-592A-463A-82F6-7D22202D8572}" presName="hSp" presStyleCnt="0"/>
      <dgm:spPr/>
    </dgm:pt>
    <dgm:pt modelId="{934A9155-00CE-4F0D-A46C-2EBDA495F284}" type="pres">
      <dgm:prSet presAssocID="{FDDE2080-592A-463A-82F6-7D22202D8572}" presName="vProcSp" presStyleCnt="0"/>
      <dgm:spPr/>
    </dgm:pt>
    <dgm:pt modelId="{A7274C1D-2E14-4B88-B371-5E16AFCC840F}" type="pres">
      <dgm:prSet presAssocID="{FDDE2080-592A-463A-82F6-7D22202D8572}" presName="vSp1" presStyleCnt="0"/>
      <dgm:spPr/>
    </dgm:pt>
    <dgm:pt modelId="{8557DFBF-5747-475C-979B-AED234598AC6}" type="pres">
      <dgm:prSet presAssocID="{FDDE2080-592A-463A-82F6-7D22202D8572}" presName="simulatedConn" presStyleLbl="solidFgAcc1" presStyleIdx="0" presStyleCnt="2"/>
      <dgm:spPr/>
    </dgm:pt>
    <dgm:pt modelId="{F087DB8F-2E0F-4E0F-A90E-C8992515931C}" type="pres">
      <dgm:prSet presAssocID="{FDDE2080-592A-463A-82F6-7D22202D8572}" presName="vSp2" presStyleCnt="0"/>
      <dgm:spPr/>
    </dgm:pt>
    <dgm:pt modelId="{DAA3EA68-AE9C-4BC2-923A-62CC76A55F69}" type="pres">
      <dgm:prSet presAssocID="{FDDE2080-592A-463A-82F6-7D22202D8572}" presName="sibTrans" presStyleCnt="0"/>
      <dgm:spPr/>
    </dgm:pt>
    <dgm:pt modelId="{47D70CFC-67F9-4E97-806E-7E9DA2BE1391}" type="pres">
      <dgm:prSet presAssocID="{AD018F50-E359-428A-8FC2-47E06C5ED8EF}" presName="compositeNode" presStyleCnt="0">
        <dgm:presLayoutVars>
          <dgm:bulletEnabled val="1"/>
        </dgm:presLayoutVars>
      </dgm:prSet>
      <dgm:spPr/>
    </dgm:pt>
    <dgm:pt modelId="{9961F32D-6527-45A2-8695-9BDB08FA21DB}" type="pres">
      <dgm:prSet presAssocID="{AD018F50-E359-428A-8FC2-47E06C5ED8EF}" presName="bgRect" presStyleLbl="node1" presStyleIdx="1" presStyleCnt="3" custLinFactNeighborX="1355" custLinFactNeighborY="-847"/>
      <dgm:spPr/>
      <dgm:t>
        <a:bodyPr/>
        <a:lstStyle/>
        <a:p>
          <a:endParaRPr lang="es-ES"/>
        </a:p>
      </dgm:t>
    </dgm:pt>
    <dgm:pt modelId="{F4363235-87E7-472D-995B-0F431D81CD86}" type="pres">
      <dgm:prSet presAssocID="{AD018F50-E359-428A-8FC2-47E06C5ED8EF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ECBF5D-EFFB-440D-8372-62C3324B10F3}" type="pres">
      <dgm:prSet presAssocID="{AD018F50-E359-428A-8FC2-47E06C5ED8EF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63A39B-B95F-4625-A57E-E9D64584FD47}" type="pres">
      <dgm:prSet presAssocID="{22A38470-BC88-4330-954C-FEA7B98671B7}" presName="hSp" presStyleCnt="0"/>
      <dgm:spPr/>
    </dgm:pt>
    <dgm:pt modelId="{B1675473-700E-4F62-8C15-AD2FAEF67624}" type="pres">
      <dgm:prSet presAssocID="{22A38470-BC88-4330-954C-FEA7B98671B7}" presName="vProcSp" presStyleCnt="0"/>
      <dgm:spPr/>
    </dgm:pt>
    <dgm:pt modelId="{2FEB2A9F-8704-44FD-89EC-E5432BC83403}" type="pres">
      <dgm:prSet presAssocID="{22A38470-BC88-4330-954C-FEA7B98671B7}" presName="vSp1" presStyleCnt="0"/>
      <dgm:spPr/>
    </dgm:pt>
    <dgm:pt modelId="{28BD9D8A-CB42-4851-83BC-928EAF51A343}" type="pres">
      <dgm:prSet presAssocID="{22A38470-BC88-4330-954C-FEA7B98671B7}" presName="simulatedConn" presStyleLbl="solidFgAcc1" presStyleIdx="1" presStyleCnt="2"/>
      <dgm:spPr/>
    </dgm:pt>
    <dgm:pt modelId="{346461A4-6550-4ADB-9B33-2788E0647F47}" type="pres">
      <dgm:prSet presAssocID="{22A38470-BC88-4330-954C-FEA7B98671B7}" presName="vSp2" presStyleCnt="0"/>
      <dgm:spPr/>
    </dgm:pt>
    <dgm:pt modelId="{74E0D980-03ED-4E56-BC93-5BC0697105BA}" type="pres">
      <dgm:prSet presAssocID="{22A38470-BC88-4330-954C-FEA7B98671B7}" presName="sibTrans" presStyleCnt="0"/>
      <dgm:spPr/>
    </dgm:pt>
    <dgm:pt modelId="{ABF3136E-0739-4E84-BF57-84B7819CC876}" type="pres">
      <dgm:prSet presAssocID="{3A9EDB44-7144-43B5-AA42-E61193E9DF84}" presName="compositeNode" presStyleCnt="0">
        <dgm:presLayoutVars>
          <dgm:bulletEnabled val="1"/>
        </dgm:presLayoutVars>
      </dgm:prSet>
      <dgm:spPr/>
    </dgm:pt>
    <dgm:pt modelId="{6860153D-DFA9-47B3-97F3-2165D2C67819}" type="pres">
      <dgm:prSet presAssocID="{3A9EDB44-7144-43B5-AA42-E61193E9DF84}" presName="bgRect" presStyleLbl="node1" presStyleIdx="2" presStyleCnt="3"/>
      <dgm:spPr/>
      <dgm:t>
        <a:bodyPr/>
        <a:lstStyle/>
        <a:p>
          <a:endParaRPr lang="es-ES"/>
        </a:p>
      </dgm:t>
    </dgm:pt>
    <dgm:pt modelId="{50F0ACE4-67C7-46D7-8ACE-A647E83E1A9E}" type="pres">
      <dgm:prSet presAssocID="{3A9EDB44-7144-43B5-AA42-E61193E9DF84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826A5C-D572-4B2E-97BA-375FAAA93BD2}" type="pres">
      <dgm:prSet presAssocID="{3A9EDB44-7144-43B5-AA42-E61193E9DF84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397AD9E-6365-4FC9-AAA4-99001F4DAC64}" type="presOf" srcId="{0D920994-B03C-4234-BFDC-03ED811AD927}" destId="{19B1ACE2-C7EE-447E-B029-ED9BD09A8674}" srcOrd="0" destOrd="0" presId="urn:microsoft.com/office/officeart/2005/8/layout/hProcess7"/>
    <dgm:cxn modelId="{0EA7A2F6-7B51-4AA3-A24E-96125C37E8AF}" type="presOf" srcId="{51D810F5-BDFC-4979-BB48-67C1F02107E9}" destId="{981A8033-FE39-48A5-9919-3D69705A6645}" srcOrd="0" destOrd="0" presId="urn:microsoft.com/office/officeart/2005/8/layout/hProcess7"/>
    <dgm:cxn modelId="{E2BE4D39-2CA7-46B5-B4E5-617B115BA535}" type="presOf" srcId="{9DD785EA-B015-41A5-88EA-2A4A98AB0F11}" destId="{8CECBF5D-EFFB-440D-8372-62C3324B10F3}" srcOrd="0" destOrd="5" presId="urn:microsoft.com/office/officeart/2005/8/layout/hProcess7"/>
    <dgm:cxn modelId="{2961670B-FA8B-4F5A-91E3-6BE630182AC0}" srcId="{985C3A05-2CF9-4557-885F-791D7539E65D}" destId="{3A9EDB44-7144-43B5-AA42-E61193E9DF84}" srcOrd="2" destOrd="0" parTransId="{25DB6E6C-E594-4CB8-8F10-EB9FBB2BB92B}" sibTransId="{3127FCE4-5EC8-4EAF-8466-441185E301FC}"/>
    <dgm:cxn modelId="{698DF4BD-8898-457F-A063-771B46C65408}" type="presOf" srcId="{0692F760-0E5B-4367-AD3F-AD8609AD441C}" destId="{8CECBF5D-EFFB-440D-8372-62C3324B10F3}" srcOrd="0" destOrd="0" presId="urn:microsoft.com/office/officeart/2005/8/layout/hProcess7"/>
    <dgm:cxn modelId="{41D038F1-369D-4957-919C-1399FBA02496}" type="presOf" srcId="{CCF08FA3-CBAC-4307-9828-E8DECE9EF110}" destId="{87826A5C-D572-4B2E-97BA-375FAAA93BD2}" srcOrd="0" destOrd="1" presId="urn:microsoft.com/office/officeart/2005/8/layout/hProcess7"/>
    <dgm:cxn modelId="{FF23285A-80EC-47D5-B0F8-121FD81D183A}" type="presOf" srcId="{08FA2B94-2B86-4780-8ADC-24F123E0D498}" destId="{8CECBF5D-EFFB-440D-8372-62C3324B10F3}" srcOrd="0" destOrd="1" presId="urn:microsoft.com/office/officeart/2005/8/layout/hProcess7"/>
    <dgm:cxn modelId="{7E88E6A6-0F8E-4945-9825-94BAB12701D6}" srcId="{AD018F50-E359-428A-8FC2-47E06C5ED8EF}" destId="{9DD785EA-B015-41A5-88EA-2A4A98AB0F11}" srcOrd="5" destOrd="0" parTransId="{B224D93B-4545-4746-8230-1794B161BDB5}" sibTransId="{C8B55AC1-8AC4-48EA-A07E-D022F370FDF7}"/>
    <dgm:cxn modelId="{35C2E85F-A394-4755-9259-C576D464BA92}" type="presOf" srcId="{AD018F50-E359-428A-8FC2-47E06C5ED8EF}" destId="{F4363235-87E7-472D-995B-0F431D81CD86}" srcOrd="1" destOrd="0" presId="urn:microsoft.com/office/officeart/2005/8/layout/hProcess7"/>
    <dgm:cxn modelId="{EA5D7490-A1E0-44A2-95E5-F856332715C5}" srcId="{3A9EDB44-7144-43B5-AA42-E61193E9DF84}" destId="{9B4A15BB-EBF9-424B-913E-F473D2956C99}" srcOrd="0" destOrd="0" parTransId="{BECEE2A1-DDEA-475D-9086-29B30BD25A3C}" sibTransId="{7578752F-4652-492F-86B4-6807C5B8E0DB}"/>
    <dgm:cxn modelId="{3A3A62EB-CB34-4AAB-B57A-B482A8298A0B}" type="presOf" srcId="{3A9EDB44-7144-43B5-AA42-E61193E9DF84}" destId="{50F0ACE4-67C7-46D7-8ACE-A647E83E1A9E}" srcOrd="1" destOrd="0" presId="urn:microsoft.com/office/officeart/2005/8/layout/hProcess7"/>
    <dgm:cxn modelId="{9DACEDF5-0A9A-4BEA-9F21-F5DD6C905278}" srcId="{AD018F50-E359-428A-8FC2-47E06C5ED8EF}" destId="{E3D18507-96D2-424A-B8A7-E39059F773E2}" srcOrd="2" destOrd="0" parTransId="{6E4288A3-0ECA-4E30-B3F0-862E612BDECF}" sibTransId="{F1FB2522-320C-4A33-B5B5-9C537F7D9B6D}"/>
    <dgm:cxn modelId="{8C7CDDDC-2EE4-49F2-A60D-43040E7C50E9}" type="presOf" srcId="{9B4A15BB-EBF9-424B-913E-F473D2956C99}" destId="{87826A5C-D572-4B2E-97BA-375FAAA93BD2}" srcOrd="0" destOrd="0" presId="urn:microsoft.com/office/officeart/2005/8/layout/hProcess7"/>
    <dgm:cxn modelId="{364D4D6F-1060-42E4-960D-217CD6AB2EBB}" type="presOf" srcId="{3A9EDB44-7144-43B5-AA42-E61193E9DF84}" destId="{6860153D-DFA9-47B3-97F3-2165D2C67819}" srcOrd="0" destOrd="0" presId="urn:microsoft.com/office/officeart/2005/8/layout/hProcess7"/>
    <dgm:cxn modelId="{8FD45B31-53AE-4722-8A27-9BFF3977A2A5}" srcId="{0D920994-B03C-4234-BFDC-03ED811AD927}" destId="{51D810F5-BDFC-4979-BB48-67C1F02107E9}" srcOrd="0" destOrd="0" parTransId="{42F8FC6E-98D9-495A-A421-DC66EBE9E5CC}" sibTransId="{0B566734-92A9-425C-8E7A-0D8B73FDBA20}"/>
    <dgm:cxn modelId="{96A761A0-48AF-42F5-A450-7EFE657F1861}" type="presOf" srcId="{0D920994-B03C-4234-BFDC-03ED811AD927}" destId="{3B83A18E-4686-461A-9FD7-170A17A3BA0C}" srcOrd="1" destOrd="0" presId="urn:microsoft.com/office/officeart/2005/8/layout/hProcess7"/>
    <dgm:cxn modelId="{0DDDA725-6098-49C4-AFCB-84731E0F82E0}" srcId="{3A9EDB44-7144-43B5-AA42-E61193E9DF84}" destId="{CCF08FA3-CBAC-4307-9828-E8DECE9EF110}" srcOrd="1" destOrd="0" parTransId="{EE2583FB-9EAD-4642-8830-B2C9FCA816D9}" sibTransId="{5EB2E2D4-D8D2-4085-BAEC-5BFDCEC1046C}"/>
    <dgm:cxn modelId="{21CA0C8C-587C-41C5-BBAA-8CF647AC3950}" srcId="{AD018F50-E359-428A-8FC2-47E06C5ED8EF}" destId="{0692F760-0E5B-4367-AD3F-AD8609AD441C}" srcOrd="0" destOrd="0" parTransId="{175C3F14-2BD4-4954-BE52-AEA0BB774EA6}" sibTransId="{8C064823-67BC-4B3D-A0C8-021E59656A9E}"/>
    <dgm:cxn modelId="{FF170ED8-C0A9-4652-B51B-DF5720B8E155}" type="presOf" srcId="{985C3A05-2CF9-4557-885F-791D7539E65D}" destId="{E0E9B75B-BA0F-404E-8E0E-84FC22502B6F}" srcOrd="0" destOrd="0" presId="urn:microsoft.com/office/officeart/2005/8/layout/hProcess7"/>
    <dgm:cxn modelId="{EE388AAF-FB25-4797-AF5D-CDEB1C40DC46}" srcId="{AD018F50-E359-428A-8FC2-47E06C5ED8EF}" destId="{8F04BEF4-9D51-4F43-8CA8-35A15CF39BA2}" srcOrd="3" destOrd="0" parTransId="{210DABE4-B73E-4181-A9D7-C41599215A4B}" sibTransId="{CD251AD9-E3B2-4CC5-B7CF-A0DB94469835}"/>
    <dgm:cxn modelId="{ED483B20-C177-4059-BF39-BC5D395FFB49}" type="presOf" srcId="{E3D18507-96D2-424A-B8A7-E39059F773E2}" destId="{8CECBF5D-EFFB-440D-8372-62C3324B10F3}" srcOrd="0" destOrd="2" presId="urn:microsoft.com/office/officeart/2005/8/layout/hProcess7"/>
    <dgm:cxn modelId="{6038A127-80F6-4FCF-BECD-04331A3ED7F5}" srcId="{985C3A05-2CF9-4557-885F-791D7539E65D}" destId="{AD018F50-E359-428A-8FC2-47E06C5ED8EF}" srcOrd="1" destOrd="0" parTransId="{09320BD5-880C-45A2-BFBC-2D1E6FBB2D5E}" sibTransId="{22A38470-BC88-4330-954C-FEA7B98671B7}"/>
    <dgm:cxn modelId="{4570F827-5D43-4540-B27A-D23BCFFCFB19}" srcId="{985C3A05-2CF9-4557-885F-791D7539E65D}" destId="{0D920994-B03C-4234-BFDC-03ED811AD927}" srcOrd="0" destOrd="0" parTransId="{EFF83F56-E31F-429F-84E5-82FB0F334A76}" sibTransId="{FDDE2080-592A-463A-82F6-7D22202D8572}"/>
    <dgm:cxn modelId="{952F642A-2A72-4C79-A7C8-6C569FB70F02}" type="presOf" srcId="{AD018F50-E359-428A-8FC2-47E06C5ED8EF}" destId="{9961F32D-6527-45A2-8695-9BDB08FA21DB}" srcOrd="0" destOrd="0" presId="urn:microsoft.com/office/officeart/2005/8/layout/hProcess7"/>
    <dgm:cxn modelId="{B026AE9A-E453-45FE-917D-045A02B7D7FD}" type="presOf" srcId="{8F04BEF4-9D51-4F43-8CA8-35A15CF39BA2}" destId="{8CECBF5D-EFFB-440D-8372-62C3324B10F3}" srcOrd="0" destOrd="3" presId="urn:microsoft.com/office/officeart/2005/8/layout/hProcess7"/>
    <dgm:cxn modelId="{C70449D4-BF63-4144-B8D7-6003E31FEC04}" srcId="{AD018F50-E359-428A-8FC2-47E06C5ED8EF}" destId="{558790D0-4A87-483B-9203-950F584B14F6}" srcOrd="4" destOrd="0" parTransId="{FE1FF558-B79D-4151-9EB4-50BC4392A77F}" sibTransId="{DFDC9041-03E3-4828-B78F-66897A107F23}"/>
    <dgm:cxn modelId="{ABA5EE0D-93CE-483A-9E2B-84BEF1210592}" srcId="{AD018F50-E359-428A-8FC2-47E06C5ED8EF}" destId="{08FA2B94-2B86-4780-8ADC-24F123E0D498}" srcOrd="1" destOrd="0" parTransId="{232A01D2-0E31-4E3C-922F-A4000719A8C2}" sibTransId="{9B93D364-5788-49E2-8E45-518B66E4F7D9}"/>
    <dgm:cxn modelId="{15C4FBB4-1381-44A6-B9CC-6EF8DA6E79F2}" type="presOf" srcId="{558790D0-4A87-483B-9203-950F584B14F6}" destId="{8CECBF5D-EFFB-440D-8372-62C3324B10F3}" srcOrd="0" destOrd="4" presId="urn:microsoft.com/office/officeart/2005/8/layout/hProcess7"/>
    <dgm:cxn modelId="{BB21AD97-D6E0-4C22-8D2A-B97C506EBFDF}" type="presParOf" srcId="{E0E9B75B-BA0F-404E-8E0E-84FC22502B6F}" destId="{6F977E8D-00A3-494B-9F54-F9E09134D295}" srcOrd="0" destOrd="0" presId="urn:microsoft.com/office/officeart/2005/8/layout/hProcess7"/>
    <dgm:cxn modelId="{889A6910-D789-4C1A-9F92-CCFE9AB4C0C4}" type="presParOf" srcId="{6F977E8D-00A3-494B-9F54-F9E09134D295}" destId="{19B1ACE2-C7EE-447E-B029-ED9BD09A8674}" srcOrd="0" destOrd="0" presId="urn:microsoft.com/office/officeart/2005/8/layout/hProcess7"/>
    <dgm:cxn modelId="{1BF01259-D3C3-4188-AAC9-6A32B7DF52BC}" type="presParOf" srcId="{6F977E8D-00A3-494B-9F54-F9E09134D295}" destId="{3B83A18E-4686-461A-9FD7-170A17A3BA0C}" srcOrd="1" destOrd="0" presId="urn:microsoft.com/office/officeart/2005/8/layout/hProcess7"/>
    <dgm:cxn modelId="{77ABAC33-CB53-4040-A1AB-3D8D2829B3C0}" type="presParOf" srcId="{6F977E8D-00A3-494B-9F54-F9E09134D295}" destId="{981A8033-FE39-48A5-9919-3D69705A6645}" srcOrd="2" destOrd="0" presId="urn:microsoft.com/office/officeart/2005/8/layout/hProcess7"/>
    <dgm:cxn modelId="{FC4408C0-F1FF-43F4-94F5-FBF33F5E23EB}" type="presParOf" srcId="{E0E9B75B-BA0F-404E-8E0E-84FC22502B6F}" destId="{B4211872-5863-4559-9B70-0713E4EE1B89}" srcOrd="1" destOrd="0" presId="urn:microsoft.com/office/officeart/2005/8/layout/hProcess7"/>
    <dgm:cxn modelId="{7791396F-55DA-450A-BBF7-3D4B0F3D857E}" type="presParOf" srcId="{E0E9B75B-BA0F-404E-8E0E-84FC22502B6F}" destId="{934A9155-00CE-4F0D-A46C-2EBDA495F284}" srcOrd="2" destOrd="0" presId="urn:microsoft.com/office/officeart/2005/8/layout/hProcess7"/>
    <dgm:cxn modelId="{8E91A45D-2729-48F7-BDC8-AB0FFFB6E78C}" type="presParOf" srcId="{934A9155-00CE-4F0D-A46C-2EBDA495F284}" destId="{A7274C1D-2E14-4B88-B371-5E16AFCC840F}" srcOrd="0" destOrd="0" presId="urn:microsoft.com/office/officeart/2005/8/layout/hProcess7"/>
    <dgm:cxn modelId="{250415D8-BF66-4872-9E13-4ED5A19058CC}" type="presParOf" srcId="{934A9155-00CE-4F0D-A46C-2EBDA495F284}" destId="{8557DFBF-5747-475C-979B-AED234598AC6}" srcOrd="1" destOrd="0" presId="urn:microsoft.com/office/officeart/2005/8/layout/hProcess7"/>
    <dgm:cxn modelId="{201A9CFC-E12F-4F96-AD14-36FD3A182F6C}" type="presParOf" srcId="{934A9155-00CE-4F0D-A46C-2EBDA495F284}" destId="{F087DB8F-2E0F-4E0F-A90E-C8992515931C}" srcOrd="2" destOrd="0" presId="urn:microsoft.com/office/officeart/2005/8/layout/hProcess7"/>
    <dgm:cxn modelId="{E1D2A275-80FA-429F-A1AC-0ED05A2C9739}" type="presParOf" srcId="{E0E9B75B-BA0F-404E-8E0E-84FC22502B6F}" destId="{DAA3EA68-AE9C-4BC2-923A-62CC76A55F69}" srcOrd="3" destOrd="0" presId="urn:microsoft.com/office/officeart/2005/8/layout/hProcess7"/>
    <dgm:cxn modelId="{5A26BD89-7EE0-4A61-8AD0-0495BAB72C42}" type="presParOf" srcId="{E0E9B75B-BA0F-404E-8E0E-84FC22502B6F}" destId="{47D70CFC-67F9-4E97-806E-7E9DA2BE1391}" srcOrd="4" destOrd="0" presId="urn:microsoft.com/office/officeart/2005/8/layout/hProcess7"/>
    <dgm:cxn modelId="{DC7DED26-8161-428E-917B-F6B2E76D88F1}" type="presParOf" srcId="{47D70CFC-67F9-4E97-806E-7E9DA2BE1391}" destId="{9961F32D-6527-45A2-8695-9BDB08FA21DB}" srcOrd="0" destOrd="0" presId="urn:microsoft.com/office/officeart/2005/8/layout/hProcess7"/>
    <dgm:cxn modelId="{1AF082AE-5D9F-48A6-A173-439C3D5419A5}" type="presParOf" srcId="{47D70CFC-67F9-4E97-806E-7E9DA2BE1391}" destId="{F4363235-87E7-472D-995B-0F431D81CD86}" srcOrd="1" destOrd="0" presId="urn:microsoft.com/office/officeart/2005/8/layout/hProcess7"/>
    <dgm:cxn modelId="{EF176B4C-3D6B-4117-B16C-614F852DEFF6}" type="presParOf" srcId="{47D70CFC-67F9-4E97-806E-7E9DA2BE1391}" destId="{8CECBF5D-EFFB-440D-8372-62C3324B10F3}" srcOrd="2" destOrd="0" presId="urn:microsoft.com/office/officeart/2005/8/layout/hProcess7"/>
    <dgm:cxn modelId="{54E49FFF-2753-45F5-8C0B-27AD5FB50BA8}" type="presParOf" srcId="{E0E9B75B-BA0F-404E-8E0E-84FC22502B6F}" destId="{1A63A39B-B95F-4625-A57E-E9D64584FD47}" srcOrd="5" destOrd="0" presId="urn:microsoft.com/office/officeart/2005/8/layout/hProcess7"/>
    <dgm:cxn modelId="{BC911A5C-B5AD-4708-96BC-F67311EEF3D3}" type="presParOf" srcId="{E0E9B75B-BA0F-404E-8E0E-84FC22502B6F}" destId="{B1675473-700E-4F62-8C15-AD2FAEF67624}" srcOrd="6" destOrd="0" presId="urn:microsoft.com/office/officeart/2005/8/layout/hProcess7"/>
    <dgm:cxn modelId="{03027E11-03F9-4A5A-9190-8163CF7A7634}" type="presParOf" srcId="{B1675473-700E-4F62-8C15-AD2FAEF67624}" destId="{2FEB2A9F-8704-44FD-89EC-E5432BC83403}" srcOrd="0" destOrd="0" presId="urn:microsoft.com/office/officeart/2005/8/layout/hProcess7"/>
    <dgm:cxn modelId="{EB9F2887-27A4-4964-B522-7D6B2CF55CE0}" type="presParOf" srcId="{B1675473-700E-4F62-8C15-AD2FAEF67624}" destId="{28BD9D8A-CB42-4851-83BC-928EAF51A343}" srcOrd="1" destOrd="0" presId="urn:microsoft.com/office/officeart/2005/8/layout/hProcess7"/>
    <dgm:cxn modelId="{2C85D865-FB57-48AD-8ADC-78B0CDEFF544}" type="presParOf" srcId="{B1675473-700E-4F62-8C15-AD2FAEF67624}" destId="{346461A4-6550-4ADB-9B33-2788E0647F47}" srcOrd="2" destOrd="0" presId="urn:microsoft.com/office/officeart/2005/8/layout/hProcess7"/>
    <dgm:cxn modelId="{13099EF1-C7CE-4A34-8D85-B879D4177B49}" type="presParOf" srcId="{E0E9B75B-BA0F-404E-8E0E-84FC22502B6F}" destId="{74E0D980-03ED-4E56-BC93-5BC0697105BA}" srcOrd="7" destOrd="0" presId="urn:microsoft.com/office/officeart/2005/8/layout/hProcess7"/>
    <dgm:cxn modelId="{669AFDB9-1B8D-407B-86A8-4B01CB359D93}" type="presParOf" srcId="{E0E9B75B-BA0F-404E-8E0E-84FC22502B6F}" destId="{ABF3136E-0739-4E84-BF57-84B7819CC876}" srcOrd="8" destOrd="0" presId="urn:microsoft.com/office/officeart/2005/8/layout/hProcess7"/>
    <dgm:cxn modelId="{DE176E2A-DA9F-4066-9FEB-5D500475AE0C}" type="presParOf" srcId="{ABF3136E-0739-4E84-BF57-84B7819CC876}" destId="{6860153D-DFA9-47B3-97F3-2165D2C67819}" srcOrd="0" destOrd="0" presId="urn:microsoft.com/office/officeart/2005/8/layout/hProcess7"/>
    <dgm:cxn modelId="{EDC7D37A-474C-4091-AE9E-AA1AA0E9F07C}" type="presParOf" srcId="{ABF3136E-0739-4E84-BF57-84B7819CC876}" destId="{50F0ACE4-67C7-46D7-8ACE-A647E83E1A9E}" srcOrd="1" destOrd="0" presId="urn:microsoft.com/office/officeart/2005/8/layout/hProcess7"/>
    <dgm:cxn modelId="{BB5EA0EA-F714-4636-A44F-DE089937D79F}" type="presParOf" srcId="{ABF3136E-0739-4E84-BF57-84B7819CC876}" destId="{87826A5C-D572-4B2E-97BA-375FAAA93BD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CCD707C-8B9B-458C-B6C2-E5FAA017AC3D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956D91C2-5AE4-4D2A-A26A-43721CB780E9}">
      <dgm:prSet phldrT="[Texto]"/>
      <dgm:spPr/>
      <dgm:t>
        <a:bodyPr/>
        <a:lstStyle/>
        <a:p>
          <a:r>
            <a:rPr lang="es-ES" dirty="0" smtClean="0"/>
            <a:t>Red Mujeres, talento y liderazgo</a:t>
          </a:r>
          <a:endParaRPr lang="es-ES" dirty="0"/>
        </a:p>
      </dgm:t>
    </dgm:pt>
    <dgm:pt modelId="{66836FA0-F0BD-459A-9297-174000BE199E}" type="parTrans" cxnId="{94C292AD-7D2D-4568-BD31-7FE50811F336}">
      <dgm:prSet/>
      <dgm:spPr/>
      <dgm:t>
        <a:bodyPr/>
        <a:lstStyle/>
        <a:p>
          <a:endParaRPr lang="es-ES"/>
        </a:p>
      </dgm:t>
    </dgm:pt>
    <dgm:pt modelId="{8E325A88-3146-4962-8CB1-E9091FA1EE26}" type="sibTrans" cxnId="{94C292AD-7D2D-4568-BD31-7FE50811F336}">
      <dgm:prSet/>
      <dgm:spPr/>
      <dgm:t>
        <a:bodyPr/>
        <a:lstStyle/>
        <a:p>
          <a:endParaRPr lang="es-ES"/>
        </a:p>
      </dgm:t>
    </dgm:pt>
    <dgm:pt modelId="{1A6B9DF2-76C6-423B-8EF5-4B97D5A8DA33}">
      <dgm:prSet phldrT="[Texto]"/>
      <dgm:spPr/>
      <dgm:t>
        <a:bodyPr/>
        <a:lstStyle/>
        <a:p>
          <a:r>
            <a:rPr lang="es-ES" dirty="0" smtClean="0"/>
            <a:t>Talleres de sesgos inconscientes de género</a:t>
          </a:r>
          <a:endParaRPr lang="es-ES" dirty="0"/>
        </a:p>
      </dgm:t>
    </dgm:pt>
    <dgm:pt modelId="{D53940FB-2AD9-487C-9827-D050CCABBB7E}" type="parTrans" cxnId="{0B6AEE7C-6A7A-4052-B9B9-D5657AC56FE0}">
      <dgm:prSet/>
      <dgm:spPr/>
      <dgm:t>
        <a:bodyPr/>
        <a:lstStyle/>
        <a:p>
          <a:endParaRPr lang="es-ES"/>
        </a:p>
      </dgm:t>
    </dgm:pt>
    <dgm:pt modelId="{D21A1A4C-85C6-49A7-AEFB-1DF242EB02F1}" type="sibTrans" cxnId="{0B6AEE7C-6A7A-4052-B9B9-D5657AC56FE0}">
      <dgm:prSet/>
      <dgm:spPr/>
      <dgm:t>
        <a:bodyPr/>
        <a:lstStyle/>
        <a:p>
          <a:endParaRPr lang="es-ES"/>
        </a:p>
      </dgm:t>
    </dgm:pt>
    <dgm:pt modelId="{7E8041D8-DA3F-4A8C-A75B-7B7F018E8B2F}">
      <dgm:prSet phldrT="[Texto]"/>
      <dgm:spPr/>
      <dgm:t>
        <a:bodyPr/>
        <a:lstStyle/>
        <a:p>
          <a:r>
            <a:rPr lang="es-ES" dirty="0" smtClean="0"/>
            <a:t>Programa </a:t>
          </a:r>
          <a:r>
            <a:rPr lang="es-ES" dirty="0" err="1" smtClean="0"/>
            <a:t>Talentia</a:t>
          </a:r>
          <a:r>
            <a:rPr lang="es-ES" dirty="0" smtClean="0"/>
            <a:t> 360</a:t>
          </a:r>
          <a:endParaRPr lang="es-ES" dirty="0"/>
        </a:p>
      </dgm:t>
    </dgm:pt>
    <dgm:pt modelId="{DFC0A2BB-A525-4DB3-8BFA-B9515F8F6309}" type="sibTrans" cxnId="{D6C0D1DF-69DB-4068-AF78-3EC49C3471A8}">
      <dgm:prSet/>
      <dgm:spPr/>
      <dgm:t>
        <a:bodyPr/>
        <a:lstStyle/>
        <a:p>
          <a:endParaRPr lang="es-ES"/>
        </a:p>
      </dgm:t>
    </dgm:pt>
    <dgm:pt modelId="{9096377E-AB91-44AA-AD91-BD0166E04CC9}" type="parTrans" cxnId="{D6C0D1DF-69DB-4068-AF78-3EC49C3471A8}">
      <dgm:prSet/>
      <dgm:spPr/>
      <dgm:t>
        <a:bodyPr/>
        <a:lstStyle/>
        <a:p>
          <a:endParaRPr lang="es-ES"/>
        </a:p>
      </dgm:t>
    </dgm:pt>
    <dgm:pt modelId="{C3FE4228-E954-4126-8EC1-2D81D29BF68F}">
      <dgm:prSet phldrT="[Texto]"/>
      <dgm:spPr/>
      <dgm:t>
        <a:bodyPr/>
        <a:lstStyle/>
        <a:p>
          <a:r>
            <a:rPr lang="es-ES" dirty="0" smtClean="0"/>
            <a:t>Segregación vertical. Promoción profesional de las mujeres</a:t>
          </a:r>
          <a:endParaRPr lang="es-ES" dirty="0"/>
        </a:p>
      </dgm:t>
    </dgm:pt>
    <dgm:pt modelId="{C77DE320-3E0D-45F1-9F33-0DB40A690CD3}" type="sibTrans" cxnId="{699346BA-D72D-4DB4-A752-71E902DD6A4D}">
      <dgm:prSet/>
      <dgm:spPr/>
      <dgm:t>
        <a:bodyPr/>
        <a:lstStyle/>
        <a:p>
          <a:endParaRPr lang="es-ES"/>
        </a:p>
      </dgm:t>
    </dgm:pt>
    <dgm:pt modelId="{F4D01920-730D-48F8-B787-AC625B1305CF}" type="parTrans" cxnId="{699346BA-D72D-4DB4-A752-71E902DD6A4D}">
      <dgm:prSet/>
      <dgm:spPr/>
      <dgm:t>
        <a:bodyPr/>
        <a:lstStyle/>
        <a:p>
          <a:endParaRPr lang="es-ES"/>
        </a:p>
      </dgm:t>
    </dgm:pt>
    <dgm:pt modelId="{B4FB91C9-2690-4D80-86F1-F7D51C2CFD4D}">
      <dgm:prSet/>
      <dgm:spPr/>
      <dgm:t>
        <a:bodyPr/>
        <a:lstStyle/>
        <a:p>
          <a:r>
            <a:rPr lang="es-ES" smtClean="0"/>
            <a:t>Apoyo a sectores feminizados precarizados y programas de Inserción Socio-Laboral</a:t>
          </a:r>
          <a:endParaRPr lang="es-ES" dirty="0" smtClean="0"/>
        </a:p>
      </dgm:t>
    </dgm:pt>
    <dgm:pt modelId="{04114925-7A04-4573-AFFD-D5C29C813AA0}" type="parTrans" cxnId="{F557EFD5-D5E6-4D2D-8BFA-5167578BD771}">
      <dgm:prSet/>
      <dgm:spPr/>
      <dgm:t>
        <a:bodyPr/>
        <a:lstStyle/>
        <a:p>
          <a:endParaRPr lang="es-ES"/>
        </a:p>
      </dgm:t>
    </dgm:pt>
    <dgm:pt modelId="{885FD34B-BD36-440B-AF60-FD961EF4DDBF}" type="sibTrans" cxnId="{F557EFD5-D5E6-4D2D-8BFA-5167578BD771}">
      <dgm:prSet/>
      <dgm:spPr/>
      <dgm:t>
        <a:bodyPr/>
        <a:lstStyle/>
        <a:p>
          <a:endParaRPr lang="es-ES"/>
        </a:p>
      </dgm:t>
    </dgm:pt>
    <dgm:pt modelId="{32B83671-B9B9-42D8-A3CF-7BCF3E690574}">
      <dgm:prSet/>
      <dgm:spPr/>
      <dgm:t>
        <a:bodyPr/>
        <a:lstStyle/>
        <a:p>
          <a:r>
            <a:rPr lang="es-ES" dirty="0" smtClean="0"/>
            <a:t>Programas cooperativas agroalimentarias de España </a:t>
          </a:r>
          <a:endParaRPr lang="es-ES" dirty="0"/>
        </a:p>
      </dgm:t>
    </dgm:pt>
    <dgm:pt modelId="{C16241F2-ED53-456E-8719-6C708611C0D4}" type="parTrans" cxnId="{3D553B2A-2F0B-48CD-A56D-6C4B3AB6C985}">
      <dgm:prSet/>
      <dgm:spPr/>
      <dgm:t>
        <a:bodyPr/>
        <a:lstStyle/>
        <a:p>
          <a:endParaRPr lang="es-ES"/>
        </a:p>
      </dgm:t>
    </dgm:pt>
    <dgm:pt modelId="{170E6021-4A0C-42ED-BD53-C9D7D1BBFA15}" type="sibTrans" cxnId="{3D553B2A-2F0B-48CD-A56D-6C4B3AB6C985}">
      <dgm:prSet/>
      <dgm:spPr/>
      <dgm:t>
        <a:bodyPr/>
        <a:lstStyle/>
        <a:p>
          <a:endParaRPr lang="es-ES"/>
        </a:p>
      </dgm:t>
    </dgm:pt>
    <dgm:pt modelId="{D2CB85C6-875D-4E1E-9FDA-57B9E350D928}">
      <dgm:prSet/>
      <dgm:spPr/>
      <dgm:t>
        <a:bodyPr/>
        <a:lstStyle/>
        <a:p>
          <a:r>
            <a:rPr lang="es-ES" b="1" smtClean="0"/>
            <a:t>@talentoyliderazgo</a:t>
          </a:r>
          <a:endParaRPr lang="es-ES" b="1" dirty="0" smtClean="0"/>
        </a:p>
      </dgm:t>
    </dgm:pt>
    <dgm:pt modelId="{8F77CC1A-9AF3-4149-84D3-86B291B6D1ED}" type="parTrans" cxnId="{6D145371-FE71-47CB-9790-CE864ED1005A}">
      <dgm:prSet/>
      <dgm:spPr/>
      <dgm:t>
        <a:bodyPr/>
        <a:lstStyle/>
        <a:p>
          <a:endParaRPr lang="es-ES"/>
        </a:p>
      </dgm:t>
    </dgm:pt>
    <dgm:pt modelId="{7562084C-8103-4161-89A0-6DDB553B4C44}" type="sibTrans" cxnId="{6D145371-FE71-47CB-9790-CE864ED1005A}">
      <dgm:prSet/>
      <dgm:spPr/>
      <dgm:t>
        <a:bodyPr/>
        <a:lstStyle/>
        <a:p>
          <a:endParaRPr lang="es-ES"/>
        </a:p>
      </dgm:t>
    </dgm:pt>
    <dgm:pt modelId="{0B129B50-149D-4E9D-A08E-E26F11D1B06C}">
      <dgm:prSet/>
      <dgm:spPr/>
      <dgm:t>
        <a:bodyPr/>
        <a:lstStyle/>
        <a:p>
          <a:r>
            <a:rPr lang="es-ES" b="1" smtClean="0"/>
            <a:t>company/mujeres-talento-y-liderazgo</a:t>
          </a:r>
          <a:endParaRPr lang="es-ES"/>
        </a:p>
      </dgm:t>
    </dgm:pt>
    <dgm:pt modelId="{0CD68E87-7F27-4675-96BA-C7583C053A05}" type="parTrans" cxnId="{2FD3774D-15FE-4191-8D83-3CD14D10D583}">
      <dgm:prSet/>
      <dgm:spPr/>
      <dgm:t>
        <a:bodyPr/>
        <a:lstStyle/>
        <a:p>
          <a:endParaRPr lang="es-ES"/>
        </a:p>
      </dgm:t>
    </dgm:pt>
    <dgm:pt modelId="{166C77CB-7FFD-4814-828A-84801204F196}" type="sibTrans" cxnId="{2FD3774D-15FE-4191-8D83-3CD14D10D583}">
      <dgm:prSet/>
      <dgm:spPr/>
      <dgm:t>
        <a:bodyPr/>
        <a:lstStyle/>
        <a:p>
          <a:endParaRPr lang="es-ES"/>
        </a:p>
      </dgm:t>
    </dgm:pt>
    <dgm:pt modelId="{0060CE46-B691-4DE9-B5E6-779574547C03}" type="pres">
      <dgm:prSet presAssocID="{FCCD707C-8B9B-458C-B6C2-E5FAA017AC3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BD8C917-89F4-4AEA-89A5-510ECDA68D25}" type="pres">
      <dgm:prSet presAssocID="{B4FB91C9-2690-4D80-86F1-F7D51C2CFD4D}" presName="hierRoot1" presStyleCnt="0"/>
      <dgm:spPr/>
    </dgm:pt>
    <dgm:pt modelId="{AA5BDC93-0BA6-4D0E-ABE6-2EB9B2149A13}" type="pres">
      <dgm:prSet presAssocID="{B4FB91C9-2690-4D80-86F1-F7D51C2CFD4D}" presName="composite" presStyleCnt="0"/>
      <dgm:spPr/>
    </dgm:pt>
    <dgm:pt modelId="{42092FEB-81B4-4093-A3BF-F3D031ECBB9C}" type="pres">
      <dgm:prSet presAssocID="{B4FB91C9-2690-4D80-86F1-F7D51C2CFD4D}" presName="background" presStyleLbl="node0" presStyleIdx="0" presStyleCnt="2"/>
      <dgm:spPr/>
    </dgm:pt>
    <dgm:pt modelId="{DD1ED5D5-4678-40EA-9AD2-1B909CD7CFCA}" type="pres">
      <dgm:prSet presAssocID="{B4FB91C9-2690-4D80-86F1-F7D51C2CFD4D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0EAA63E-CB21-4ACC-999C-8D6EFA53A05A}" type="pres">
      <dgm:prSet presAssocID="{B4FB91C9-2690-4D80-86F1-F7D51C2CFD4D}" presName="hierChild2" presStyleCnt="0"/>
      <dgm:spPr/>
    </dgm:pt>
    <dgm:pt modelId="{0EE483B4-FEAC-407B-8D52-0E312E813F73}" type="pres">
      <dgm:prSet presAssocID="{C3FE4228-E954-4126-8EC1-2D81D29BF68F}" presName="hierRoot1" presStyleCnt="0"/>
      <dgm:spPr/>
    </dgm:pt>
    <dgm:pt modelId="{DB9134E0-B804-42AE-9CFB-3743541B3C15}" type="pres">
      <dgm:prSet presAssocID="{C3FE4228-E954-4126-8EC1-2D81D29BF68F}" presName="composite" presStyleCnt="0"/>
      <dgm:spPr/>
    </dgm:pt>
    <dgm:pt modelId="{999181EC-5502-4115-9672-CD35E686C48B}" type="pres">
      <dgm:prSet presAssocID="{C3FE4228-E954-4126-8EC1-2D81D29BF68F}" presName="background" presStyleLbl="node0" presStyleIdx="1" presStyleCnt="2"/>
      <dgm:spPr/>
    </dgm:pt>
    <dgm:pt modelId="{C3A50661-E793-4D76-AD01-64F306570560}" type="pres">
      <dgm:prSet presAssocID="{C3FE4228-E954-4126-8EC1-2D81D29BF68F}" presName="text" presStyleLbl="fgAcc0" presStyleIdx="1" presStyleCnt="2" custLinFactNeighborX="33351" custLinFactNeighborY="3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38B8E0-0AC8-4C9E-A1F7-744B5184083D}" type="pres">
      <dgm:prSet presAssocID="{C3FE4228-E954-4126-8EC1-2D81D29BF68F}" presName="hierChild2" presStyleCnt="0"/>
      <dgm:spPr/>
    </dgm:pt>
    <dgm:pt modelId="{BE4E0C35-C021-4D81-87E2-7638EBE82BAF}" type="pres">
      <dgm:prSet presAssocID="{9096377E-AB91-44AA-AD91-BD0166E04CC9}" presName="Name10" presStyleLbl="parChTrans1D2" presStyleIdx="0" presStyleCnt="4"/>
      <dgm:spPr/>
      <dgm:t>
        <a:bodyPr/>
        <a:lstStyle/>
        <a:p>
          <a:endParaRPr lang="es-ES"/>
        </a:p>
      </dgm:t>
    </dgm:pt>
    <dgm:pt modelId="{68D118BD-AF4C-447A-ACDB-4C272E8D7216}" type="pres">
      <dgm:prSet presAssocID="{7E8041D8-DA3F-4A8C-A75B-7B7F018E8B2F}" presName="hierRoot2" presStyleCnt="0"/>
      <dgm:spPr/>
    </dgm:pt>
    <dgm:pt modelId="{3E060A52-A29D-4FE9-965A-EC62899E54B7}" type="pres">
      <dgm:prSet presAssocID="{7E8041D8-DA3F-4A8C-A75B-7B7F018E8B2F}" presName="composite2" presStyleCnt="0"/>
      <dgm:spPr/>
    </dgm:pt>
    <dgm:pt modelId="{D2092480-7E78-46FD-A642-327FEA6F1191}" type="pres">
      <dgm:prSet presAssocID="{7E8041D8-DA3F-4A8C-A75B-7B7F018E8B2F}" presName="background2" presStyleLbl="node2" presStyleIdx="0" presStyleCnt="4"/>
      <dgm:spPr/>
    </dgm:pt>
    <dgm:pt modelId="{595254F6-A00B-4434-918C-486DD2D4E7F4}" type="pres">
      <dgm:prSet presAssocID="{7E8041D8-DA3F-4A8C-A75B-7B7F018E8B2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01B6BC-26CA-43A2-B544-241D8B31DB34}" type="pres">
      <dgm:prSet presAssocID="{7E8041D8-DA3F-4A8C-A75B-7B7F018E8B2F}" presName="hierChild3" presStyleCnt="0"/>
      <dgm:spPr/>
    </dgm:pt>
    <dgm:pt modelId="{EF915842-DCBE-4AA7-958D-6B4CEE8E008C}" type="pres">
      <dgm:prSet presAssocID="{66836FA0-F0BD-459A-9297-174000BE199E}" presName="Name10" presStyleLbl="parChTrans1D2" presStyleIdx="1" presStyleCnt="4"/>
      <dgm:spPr/>
      <dgm:t>
        <a:bodyPr/>
        <a:lstStyle/>
        <a:p>
          <a:endParaRPr lang="es-ES"/>
        </a:p>
      </dgm:t>
    </dgm:pt>
    <dgm:pt modelId="{CC628931-FC09-44E5-BD92-F239B5768204}" type="pres">
      <dgm:prSet presAssocID="{956D91C2-5AE4-4D2A-A26A-43721CB780E9}" presName="hierRoot2" presStyleCnt="0"/>
      <dgm:spPr/>
    </dgm:pt>
    <dgm:pt modelId="{7216C565-BF89-4EE6-94A7-A8833A6A6B99}" type="pres">
      <dgm:prSet presAssocID="{956D91C2-5AE4-4D2A-A26A-43721CB780E9}" presName="composite2" presStyleCnt="0"/>
      <dgm:spPr/>
    </dgm:pt>
    <dgm:pt modelId="{8D8F7980-0EE6-4F21-80C4-16C90F619DA3}" type="pres">
      <dgm:prSet presAssocID="{956D91C2-5AE4-4D2A-A26A-43721CB780E9}" presName="background2" presStyleLbl="node2" presStyleIdx="1" presStyleCnt="4"/>
      <dgm:spPr/>
    </dgm:pt>
    <dgm:pt modelId="{6F64A22A-0A90-4EBA-ACC1-79F5F76CB41B}" type="pres">
      <dgm:prSet presAssocID="{956D91C2-5AE4-4D2A-A26A-43721CB780E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1DE95B-E1FB-4F9E-8B86-DF89045C8C00}" type="pres">
      <dgm:prSet presAssocID="{956D91C2-5AE4-4D2A-A26A-43721CB780E9}" presName="hierChild3" presStyleCnt="0"/>
      <dgm:spPr/>
    </dgm:pt>
    <dgm:pt modelId="{F970E6AE-22F5-4994-B54A-9899D8F567AC}" type="pres">
      <dgm:prSet presAssocID="{0CD68E87-7F27-4675-96BA-C7583C053A05}" presName="Name17" presStyleLbl="parChTrans1D3" presStyleIdx="0" presStyleCnt="2"/>
      <dgm:spPr/>
      <dgm:t>
        <a:bodyPr/>
        <a:lstStyle/>
        <a:p>
          <a:endParaRPr lang="es-ES"/>
        </a:p>
      </dgm:t>
    </dgm:pt>
    <dgm:pt modelId="{FC37A756-25F0-4044-A87E-C6F46782655D}" type="pres">
      <dgm:prSet presAssocID="{0B129B50-149D-4E9D-A08E-E26F11D1B06C}" presName="hierRoot3" presStyleCnt="0"/>
      <dgm:spPr/>
    </dgm:pt>
    <dgm:pt modelId="{D00ECC6C-C748-46D9-B07D-C9E86338FA19}" type="pres">
      <dgm:prSet presAssocID="{0B129B50-149D-4E9D-A08E-E26F11D1B06C}" presName="composite3" presStyleCnt="0"/>
      <dgm:spPr/>
    </dgm:pt>
    <dgm:pt modelId="{F7174ADC-DDAE-41D1-A7C3-0811CB5AB110}" type="pres">
      <dgm:prSet presAssocID="{0B129B50-149D-4E9D-A08E-E26F11D1B06C}" presName="background3" presStyleLbl="node3" presStyleIdx="0" presStyleCnt="2"/>
      <dgm:spPr/>
    </dgm:pt>
    <dgm:pt modelId="{632A888B-5C32-44AA-ACD3-516E703A504E}" type="pres">
      <dgm:prSet presAssocID="{0B129B50-149D-4E9D-A08E-E26F11D1B06C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80633B-8BCD-4A9F-899B-FC94BF39AB76}" type="pres">
      <dgm:prSet presAssocID="{0B129B50-149D-4E9D-A08E-E26F11D1B06C}" presName="hierChild4" presStyleCnt="0"/>
      <dgm:spPr/>
    </dgm:pt>
    <dgm:pt modelId="{EE3F23AF-9029-41BF-BF56-F8BDD30F1426}" type="pres">
      <dgm:prSet presAssocID="{8F77CC1A-9AF3-4149-84D3-86B291B6D1E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BBFBD129-06AB-4E04-9ECA-539E8F4018A6}" type="pres">
      <dgm:prSet presAssocID="{D2CB85C6-875D-4E1E-9FDA-57B9E350D928}" presName="hierRoot3" presStyleCnt="0"/>
      <dgm:spPr/>
    </dgm:pt>
    <dgm:pt modelId="{A1293E3A-3CF1-4E72-89A4-7AB8290A7A8B}" type="pres">
      <dgm:prSet presAssocID="{D2CB85C6-875D-4E1E-9FDA-57B9E350D928}" presName="composite3" presStyleCnt="0"/>
      <dgm:spPr/>
    </dgm:pt>
    <dgm:pt modelId="{6A7995D1-C109-45FF-8E53-7640E1A8AD5B}" type="pres">
      <dgm:prSet presAssocID="{D2CB85C6-875D-4E1E-9FDA-57B9E350D928}" presName="background3" presStyleLbl="node3" presStyleIdx="1" presStyleCnt="2"/>
      <dgm:spPr/>
    </dgm:pt>
    <dgm:pt modelId="{B855557E-2AFE-437D-B67B-046CE005CC45}" type="pres">
      <dgm:prSet presAssocID="{D2CB85C6-875D-4E1E-9FDA-57B9E350D928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76EEA16-E515-400F-9F59-1F25C4BB9CDB}" type="pres">
      <dgm:prSet presAssocID="{D2CB85C6-875D-4E1E-9FDA-57B9E350D928}" presName="hierChild4" presStyleCnt="0"/>
      <dgm:spPr/>
    </dgm:pt>
    <dgm:pt modelId="{2BF89340-4D64-483E-B2CA-CD0A6591E412}" type="pres">
      <dgm:prSet presAssocID="{D53940FB-2AD9-487C-9827-D050CCABBB7E}" presName="Name10" presStyleLbl="parChTrans1D2" presStyleIdx="2" presStyleCnt="4"/>
      <dgm:spPr/>
      <dgm:t>
        <a:bodyPr/>
        <a:lstStyle/>
        <a:p>
          <a:endParaRPr lang="es-ES"/>
        </a:p>
      </dgm:t>
    </dgm:pt>
    <dgm:pt modelId="{54CECE63-00D0-41A2-82A1-27C66CAE8649}" type="pres">
      <dgm:prSet presAssocID="{1A6B9DF2-76C6-423B-8EF5-4B97D5A8DA33}" presName="hierRoot2" presStyleCnt="0"/>
      <dgm:spPr/>
    </dgm:pt>
    <dgm:pt modelId="{43F642C1-A9A7-4E7C-AA8E-3BB818728C96}" type="pres">
      <dgm:prSet presAssocID="{1A6B9DF2-76C6-423B-8EF5-4B97D5A8DA33}" presName="composite2" presStyleCnt="0"/>
      <dgm:spPr/>
    </dgm:pt>
    <dgm:pt modelId="{B7673F37-A303-4628-8703-774C2641BF90}" type="pres">
      <dgm:prSet presAssocID="{1A6B9DF2-76C6-423B-8EF5-4B97D5A8DA33}" presName="background2" presStyleLbl="node2" presStyleIdx="2" presStyleCnt="4"/>
      <dgm:spPr/>
    </dgm:pt>
    <dgm:pt modelId="{DE83C6F6-B94C-440B-83E0-755AFCDA7B44}" type="pres">
      <dgm:prSet presAssocID="{1A6B9DF2-76C6-423B-8EF5-4B97D5A8DA33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F135E3-09EA-4AE4-9BDF-FDCC8A7DF143}" type="pres">
      <dgm:prSet presAssocID="{1A6B9DF2-76C6-423B-8EF5-4B97D5A8DA33}" presName="hierChild3" presStyleCnt="0"/>
      <dgm:spPr/>
    </dgm:pt>
    <dgm:pt modelId="{BDB1212A-28F2-4327-A69B-987551E180DC}" type="pres">
      <dgm:prSet presAssocID="{C16241F2-ED53-456E-8719-6C708611C0D4}" presName="Name10" presStyleLbl="parChTrans1D2" presStyleIdx="3" presStyleCnt="4"/>
      <dgm:spPr/>
      <dgm:t>
        <a:bodyPr/>
        <a:lstStyle/>
        <a:p>
          <a:endParaRPr lang="es-ES"/>
        </a:p>
      </dgm:t>
    </dgm:pt>
    <dgm:pt modelId="{C59A8279-9F39-4B6D-BA88-49790A46F2E3}" type="pres">
      <dgm:prSet presAssocID="{32B83671-B9B9-42D8-A3CF-7BCF3E690574}" presName="hierRoot2" presStyleCnt="0"/>
      <dgm:spPr/>
    </dgm:pt>
    <dgm:pt modelId="{B7888A47-5B46-4386-833B-ABF6FA5B0F38}" type="pres">
      <dgm:prSet presAssocID="{32B83671-B9B9-42D8-A3CF-7BCF3E690574}" presName="composite2" presStyleCnt="0"/>
      <dgm:spPr/>
    </dgm:pt>
    <dgm:pt modelId="{B63F7ABC-F76C-4DFC-8B8B-CC8FEB288C73}" type="pres">
      <dgm:prSet presAssocID="{32B83671-B9B9-42D8-A3CF-7BCF3E690574}" presName="background2" presStyleLbl="node2" presStyleIdx="3" presStyleCnt="4"/>
      <dgm:spPr/>
    </dgm:pt>
    <dgm:pt modelId="{1A00D707-33CC-416A-BA6A-39172664629E}" type="pres">
      <dgm:prSet presAssocID="{32B83671-B9B9-42D8-A3CF-7BCF3E690574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10BD4B-EA3F-449E-A08F-70006991D4FC}" type="pres">
      <dgm:prSet presAssocID="{32B83671-B9B9-42D8-A3CF-7BCF3E690574}" presName="hierChild3" presStyleCnt="0"/>
      <dgm:spPr/>
    </dgm:pt>
  </dgm:ptLst>
  <dgm:cxnLst>
    <dgm:cxn modelId="{92E41E2E-0A95-4146-BAD0-A43E4CE2A193}" type="presOf" srcId="{FCCD707C-8B9B-458C-B6C2-E5FAA017AC3D}" destId="{0060CE46-B691-4DE9-B5E6-779574547C03}" srcOrd="0" destOrd="0" presId="urn:microsoft.com/office/officeart/2005/8/layout/hierarchy1"/>
    <dgm:cxn modelId="{13F991F9-C61C-41D5-A1F9-C869CB1EA44D}" type="presOf" srcId="{C3FE4228-E954-4126-8EC1-2D81D29BF68F}" destId="{C3A50661-E793-4D76-AD01-64F306570560}" srcOrd="0" destOrd="0" presId="urn:microsoft.com/office/officeart/2005/8/layout/hierarchy1"/>
    <dgm:cxn modelId="{94C292AD-7D2D-4568-BD31-7FE50811F336}" srcId="{C3FE4228-E954-4126-8EC1-2D81D29BF68F}" destId="{956D91C2-5AE4-4D2A-A26A-43721CB780E9}" srcOrd="1" destOrd="0" parTransId="{66836FA0-F0BD-459A-9297-174000BE199E}" sibTransId="{8E325A88-3146-4962-8CB1-E9091FA1EE26}"/>
    <dgm:cxn modelId="{6D145371-FE71-47CB-9790-CE864ED1005A}" srcId="{956D91C2-5AE4-4D2A-A26A-43721CB780E9}" destId="{D2CB85C6-875D-4E1E-9FDA-57B9E350D928}" srcOrd="1" destOrd="0" parTransId="{8F77CC1A-9AF3-4149-84D3-86B291B6D1ED}" sibTransId="{7562084C-8103-4161-89A0-6DDB553B4C44}"/>
    <dgm:cxn modelId="{065A1FC6-0A02-4B2A-84A6-F33EAD8FDBF8}" type="presOf" srcId="{956D91C2-5AE4-4D2A-A26A-43721CB780E9}" destId="{6F64A22A-0A90-4EBA-ACC1-79F5F76CB41B}" srcOrd="0" destOrd="0" presId="urn:microsoft.com/office/officeart/2005/8/layout/hierarchy1"/>
    <dgm:cxn modelId="{2FD3774D-15FE-4191-8D83-3CD14D10D583}" srcId="{956D91C2-5AE4-4D2A-A26A-43721CB780E9}" destId="{0B129B50-149D-4E9D-A08E-E26F11D1B06C}" srcOrd="0" destOrd="0" parTransId="{0CD68E87-7F27-4675-96BA-C7583C053A05}" sibTransId="{166C77CB-7FFD-4814-828A-84801204F196}"/>
    <dgm:cxn modelId="{14237728-E697-4B87-A767-46A2347C8C7B}" type="presOf" srcId="{0CD68E87-7F27-4675-96BA-C7583C053A05}" destId="{F970E6AE-22F5-4994-B54A-9899D8F567AC}" srcOrd="0" destOrd="0" presId="urn:microsoft.com/office/officeart/2005/8/layout/hierarchy1"/>
    <dgm:cxn modelId="{ED7EFF3C-03EF-4E26-BC93-796ECD914740}" type="presOf" srcId="{32B83671-B9B9-42D8-A3CF-7BCF3E690574}" destId="{1A00D707-33CC-416A-BA6A-39172664629E}" srcOrd="0" destOrd="0" presId="urn:microsoft.com/office/officeart/2005/8/layout/hierarchy1"/>
    <dgm:cxn modelId="{AAF24CDB-4284-47D7-ADB2-93E7D8152B8D}" type="presOf" srcId="{0B129B50-149D-4E9D-A08E-E26F11D1B06C}" destId="{632A888B-5C32-44AA-ACD3-516E703A504E}" srcOrd="0" destOrd="0" presId="urn:microsoft.com/office/officeart/2005/8/layout/hierarchy1"/>
    <dgm:cxn modelId="{D6C0D1DF-69DB-4068-AF78-3EC49C3471A8}" srcId="{C3FE4228-E954-4126-8EC1-2D81D29BF68F}" destId="{7E8041D8-DA3F-4A8C-A75B-7B7F018E8B2F}" srcOrd="0" destOrd="0" parTransId="{9096377E-AB91-44AA-AD91-BD0166E04CC9}" sibTransId="{DFC0A2BB-A525-4DB3-8BFA-B9515F8F6309}"/>
    <dgm:cxn modelId="{EE48F2AD-DA9D-425D-9B8C-B474EB7AD97D}" type="presOf" srcId="{8F77CC1A-9AF3-4149-84D3-86B291B6D1ED}" destId="{EE3F23AF-9029-41BF-BF56-F8BDD30F1426}" srcOrd="0" destOrd="0" presId="urn:microsoft.com/office/officeart/2005/8/layout/hierarchy1"/>
    <dgm:cxn modelId="{2DC3A534-F34E-498E-BED0-8BAF4D745460}" type="presOf" srcId="{7E8041D8-DA3F-4A8C-A75B-7B7F018E8B2F}" destId="{595254F6-A00B-4434-918C-486DD2D4E7F4}" srcOrd="0" destOrd="0" presId="urn:microsoft.com/office/officeart/2005/8/layout/hierarchy1"/>
    <dgm:cxn modelId="{6EF20E17-0E12-48AA-964F-14C6885ACB0A}" type="presOf" srcId="{9096377E-AB91-44AA-AD91-BD0166E04CC9}" destId="{BE4E0C35-C021-4D81-87E2-7638EBE82BAF}" srcOrd="0" destOrd="0" presId="urn:microsoft.com/office/officeart/2005/8/layout/hierarchy1"/>
    <dgm:cxn modelId="{0B6AEE7C-6A7A-4052-B9B9-D5657AC56FE0}" srcId="{C3FE4228-E954-4126-8EC1-2D81D29BF68F}" destId="{1A6B9DF2-76C6-423B-8EF5-4B97D5A8DA33}" srcOrd="2" destOrd="0" parTransId="{D53940FB-2AD9-487C-9827-D050CCABBB7E}" sibTransId="{D21A1A4C-85C6-49A7-AEFB-1DF242EB02F1}"/>
    <dgm:cxn modelId="{99CD1419-72D2-4E11-876A-8FEE02871F37}" type="presOf" srcId="{1A6B9DF2-76C6-423B-8EF5-4B97D5A8DA33}" destId="{DE83C6F6-B94C-440B-83E0-755AFCDA7B44}" srcOrd="0" destOrd="0" presId="urn:microsoft.com/office/officeart/2005/8/layout/hierarchy1"/>
    <dgm:cxn modelId="{48BCB834-75DE-41D2-A936-95CC39862BF5}" type="presOf" srcId="{D2CB85C6-875D-4E1E-9FDA-57B9E350D928}" destId="{B855557E-2AFE-437D-B67B-046CE005CC45}" srcOrd="0" destOrd="0" presId="urn:microsoft.com/office/officeart/2005/8/layout/hierarchy1"/>
    <dgm:cxn modelId="{496F6575-3540-4856-8807-C18C5D465BE6}" type="presOf" srcId="{66836FA0-F0BD-459A-9297-174000BE199E}" destId="{EF915842-DCBE-4AA7-958D-6B4CEE8E008C}" srcOrd="0" destOrd="0" presId="urn:microsoft.com/office/officeart/2005/8/layout/hierarchy1"/>
    <dgm:cxn modelId="{FAFCE895-317D-481B-98A6-D54F7010DAE4}" type="presOf" srcId="{B4FB91C9-2690-4D80-86F1-F7D51C2CFD4D}" destId="{DD1ED5D5-4678-40EA-9AD2-1B909CD7CFCA}" srcOrd="0" destOrd="0" presId="urn:microsoft.com/office/officeart/2005/8/layout/hierarchy1"/>
    <dgm:cxn modelId="{699346BA-D72D-4DB4-A752-71E902DD6A4D}" srcId="{FCCD707C-8B9B-458C-B6C2-E5FAA017AC3D}" destId="{C3FE4228-E954-4126-8EC1-2D81D29BF68F}" srcOrd="1" destOrd="0" parTransId="{F4D01920-730D-48F8-B787-AC625B1305CF}" sibTransId="{C77DE320-3E0D-45F1-9F33-0DB40A690CD3}"/>
    <dgm:cxn modelId="{F557EFD5-D5E6-4D2D-8BFA-5167578BD771}" srcId="{FCCD707C-8B9B-458C-B6C2-E5FAA017AC3D}" destId="{B4FB91C9-2690-4D80-86F1-F7D51C2CFD4D}" srcOrd="0" destOrd="0" parTransId="{04114925-7A04-4573-AFFD-D5C29C813AA0}" sibTransId="{885FD34B-BD36-440B-AF60-FD961EF4DDBF}"/>
    <dgm:cxn modelId="{3D553B2A-2F0B-48CD-A56D-6C4B3AB6C985}" srcId="{C3FE4228-E954-4126-8EC1-2D81D29BF68F}" destId="{32B83671-B9B9-42D8-A3CF-7BCF3E690574}" srcOrd="3" destOrd="0" parTransId="{C16241F2-ED53-456E-8719-6C708611C0D4}" sibTransId="{170E6021-4A0C-42ED-BD53-C9D7D1BBFA15}"/>
    <dgm:cxn modelId="{36F7EFCB-E8EE-497F-BE8A-3B565F50A357}" type="presOf" srcId="{C16241F2-ED53-456E-8719-6C708611C0D4}" destId="{BDB1212A-28F2-4327-A69B-987551E180DC}" srcOrd="0" destOrd="0" presId="urn:microsoft.com/office/officeart/2005/8/layout/hierarchy1"/>
    <dgm:cxn modelId="{EEC1AE6B-400C-43D2-BAFB-4BA1CD04025F}" type="presOf" srcId="{D53940FB-2AD9-487C-9827-D050CCABBB7E}" destId="{2BF89340-4D64-483E-B2CA-CD0A6591E412}" srcOrd="0" destOrd="0" presId="urn:microsoft.com/office/officeart/2005/8/layout/hierarchy1"/>
    <dgm:cxn modelId="{A0EEAE61-7ED2-4F6B-8F57-603DF8B83D04}" type="presParOf" srcId="{0060CE46-B691-4DE9-B5E6-779574547C03}" destId="{1BD8C917-89F4-4AEA-89A5-510ECDA68D25}" srcOrd="0" destOrd="0" presId="urn:microsoft.com/office/officeart/2005/8/layout/hierarchy1"/>
    <dgm:cxn modelId="{84F33EFB-5F41-4F21-A69C-F9336373E4F3}" type="presParOf" srcId="{1BD8C917-89F4-4AEA-89A5-510ECDA68D25}" destId="{AA5BDC93-0BA6-4D0E-ABE6-2EB9B2149A13}" srcOrd="0" destOrd="0" presId="urn:microsoft.com/office/officeart/2005/8/layout/hierarchy1"/>
    <dgm:cxn modelId="{6DD45878-E0B2-4ECE-A4E3-35CEEB9D8907}" type="presParOf" srcId="{AA5BDC93-0BA6-4D0E-ABE6-2EB9B2149A13}" destId="{42092FEB-81B4-4093-A3BF-F3D031ECBB9C}" srcOrd="0" destOrd="0" presId="urn:microsoft.com/office/officeart/2005/8/layout/hierarchy1"/>
    <dgm:cxn modelId="{794FE5A2-94BA-4AD3-A301-3B19753B581D}" type="presParOf" srcId="{AA5BDC93-0BA6-4D0E-ABE6-2EB9B2149A13}" destId="{DD1ED5D5-4678-40EA-9AD2-1B909CD7CFCA}" srcOrd="1" destOrd="0" presId="urn:microsoft.com/office/officeart/2005/8/layout/hierarchy1"/>
    <dgm:cxn modelId="{7DED5FB2-4407-4BFF-A0C1-F513916B7E84}" type="presParOf" srcId="{1BD8C917-89F4-4AEA-89A5-510ECDA68D25}" destId="{90EAA63E-CB21-4ACC-999C-8D6EFA53A05A}" srcOrd="1" destOrd="0" presId="urn:microsoft.com/office/officeart/2005/8/layout/hierarchy1"/>
    <dgm:cxn modelId="{3E2C2F54-C1D5-4599-B01C-216C7B82F4DE}" type="presParOf" srcId="{0060CE46-B691-4DE9-B5E6-779574547C03}" destId="{0EE483B4-FEAC-407B-8D52-0E312E813F73}" srcOrd="1" destOrd="0" presId="urn:microsoft.com/office/officeart/2005/8/layout/hierarchy1"/>
    <dgm:cxn modelId="{2539E86E-EC4E-48D1-9EB5-8AAF4C4D4B86}" type="presParOf" srcId="{0EE483B4-FEAC-407B-8D52-0E312E813F73}" destId="{DB9134E0-B804-42AE-9CFB-3743541B3C15}" srcOrd="0" destOrd="0" presId="urn:microsoft.com/office/officeart/2005/8/layout/hierarchy1"/>
    <dgm:cxn modelId="{573684D5-48A5-4D77-9D25-664A90BED71A}" type="presParOf" srcId="{DB9134E0-B804-42AE-9CFB-3743541B3C15}" destId="{999181EC-5502-4115-9672-CD35E686C48B}" srcOrd="0" destOrd="0" presId="urn:microsoft.com/office/officeart/2005/8/layout/hierarchy1"/>
    <dgm:cxn modelId="{7C9F50A4-9BD7-4B2F-A8FD-373BBF531F0F}" type="presParOf" srcId="{DB9134E0-B804-42AE-9CFB-3743541B3C15}" destId="{C3A50661-E793-4D76-AD01-64F306570560}" srcOrd="1" destOrd="0" presId="urn:microsoft.com/office/officeart/2005/8/layout/hierarchy1"/>
    <dgm:cxn modelId="{C08152C1-ECDE-4F44-8983-E973EB159DEF}" type="presParOf" srcId="{0EE483B4-FEAC-407B-8D52-0E312E813F73}" destId="{0538B8E0-0AC8-4C9E-A1F7-744B5184083D}" srcOrd="1" destOrd="0" presId="urn:microsoft.com/office/officeart/2005/8/layout/hierarchy1"/>
    <dgm:cxn modelId="{C3B02C8E-3E61-4C04-A4EE-0955D26B3EB4}" type="presParOf" srcId="{0538B8E0-0AC8-4C9E-A1F7-744B5184083D}" destId="{BE4E0C35-C021-4D81-87E2-7638EBE82BAF}" srcOrd="0" destOrd="0" presId="urn:microsoft.com/office/officeart/2005/8/layout/hierarchy1"/>
    <dgm:cxn modelId="{249B13BB-F11A-4E67-871B-00BE010452CE}" type="presParOf" srcId="{0538B8E0-0AC8-4C9E-A1F7-744B5184083D}" destId="{68D118BD-AF4C-447A-ACDB-4C272E8D7216}" srcOrd="1" destOrd="0" presId="urn:microsoft.com/office/officeart/2005/8/layout/hierarchy1"/>
    <dgm:cxn modelId="{E3C0FFD1-C18B-43EC-BA92-707D235E2E86}" type="presParOf" srcId="{68D118BD-AF4C-447A-ACDB-4C272E8D7216}" destId="{3E060A52-A29D-4FE9-965A-EC62899E54B7}" srcOrd="0" destOrd="0" presId="urn:microsoft.com/office/officeart/2005/8/layout/hierarchy1"/>
    <dgm:cxn modelId="{3F24F02E-37D5-4DEE-A2FF-F333938A67C1}" type="presParOf" srcId="{3E060A52-A29D-4FE9-965A-EC62899E54B7}" destId="{D2092480-7E78-46FD-A642-327FEA6F1191}" srcOrd="0" destOrd="0" presId="urn:microsoft.com/office/officeart/2005/8/layout/hierarchy1"/>
    <dgm:cxn modelId="{EDA4E9F7-DB26-43B1-9B0E-3EBC58F0F16B}" type="presParOf" srcId="{3E060A52-A29D-4FE9-965A-EC62899E54B7}" destId="{595254F6-A00B-4434-918C-486DD2D4E7F4}" srcOrd="1" destOrd="0" presId="urn:microsoft.com/office/officeart/2005/8/layout/hierarchy1"/>
    <dgm:cxn modelId="{A607D476-9D3D-4F7E-AD52-A1C5BFCCEDE9}" type="presParOf" srcId="{68D118BD-AF4C-447A-ACDB-4C272E8D7216}" destId="{0601B6BC-26CA-43A2-B544-241D8B31DB34}" srcOrd="1" destOrd="0" presId="urn:microsoft.com/office/officeart/2005/8/layout/hierarchy1"/>
    <dgm:cxn modelId="{DD028A14-DACA-485E-903E-6007C6EC378D}" type="presParOf" srcId="{0538B8E0-0AC8-4C9E-A1F7-744B5184083D}" destId="{EF915842-DCBE-4AA7-958D-6B4CEE8E008C}" srcOrd="2" destOrd="0" presId="urn:microsoft.com/office/officeart/2005/8/layout/hierarchy1"/>
    <dgm:cxn modelId="{EF1B1469-A6A8-408F-B447-5E917E664891}" type="presParOf" srcId="{0538B8E0-0AC8-4C9E-A1F7-744B5184083D}" destId="{CC628931-FC09-44E5-BD92-F239B5768204}" srcOrd="3" destOrd="0" presId="urn:microsoft.com/office/officeart/2005/8/layout/hierarchy1"/>
    <dgm:cxn modelId="{6507051F-D505-4C1D-83CE-F030ADDD4D71}" type="presParOf" srcId="{CC628931-FC09-44E5-BD92-F239B5768204}" destId="{7216C565-BF89-4EE6-94A7-A8833A6A6B99}" srcOrd="0" destOrd="0" presId="urn:microsoft.com/office/officeart/2005/8/layout/hierarchy1"/>
    <dgm:cxn modelId="{5B236BC2-AA24-4A1A-A253-679DB1CBE653}" type="presParOf" srcId="{7216C565-BF89-4EE6-94A7-A8833A6A6B99}" destId="{8D8F7980-0EE6-4F21-80C4-16C90F619DA3}" srcOrd="0" destOrd="0" presId="urn:microsoft.com/office/officeart/2005/8/layout/hierarchy1"/>
    <dgm:cxn modelId="{7D2CCB42-020B-4B6B-AE0C-868C3451413D}" type="presParOf" srcId="{7216C565-BF89-4EE6-94A7-A8833A6A6B99}" destId="{6F64A22A-0A90-4EBA-ACC1-79F5F76CB41B}" srcOrd="1" destOrd="0" presId="urn:microsoft.com/office/officeart/2005/8/layout/hierarchy1"/>
    <dgm:cxn modelId="{35C3F29C-18F2-4DCB-B1C6-8F81075905EC}" type="presParOf" srcId="{CC628931-FC09-44E5-BD92-F239B5768204}" destId="{E01DE95B-E1FB-4F9E-8B86-DF89045C8C00}" srcOrd="1" destOrd="0" presId="urn:microsoft.com/office/officeart/2005/8/layout/hierarchy1"/>
    <dgm:cxn modelId="{96CEB483-11E2-42EE-8AE1-842A4528D854}" type="presParOf" srcId="{E01DE95B-E1FB-4F9E-8B86-DF89045C8C00}" destId="{F970E6AE-22F5-4994-B54A-9899D8F567AC}" srcOrd="0" destOrd="0" presId="urn:microsoft.com/office/officeart/2005/8/layout/hierarchy1"/>
    <dgm:cxn modelId="{70FA073E-F802-4823-A2E3-029D46D7777D}" type="presParOf" srcId="{E01DE95B-E1FB-4F9E-8B86-DF89045C8C00}" destId="{FC37A756-25F0-4044-A87E-C6F46782655D}" srcOrd="1" destOrd="0" presId="urn:microsoft.com/office/officeart/2005/8/layout/hierarchy1"/>
    <dgm:cxn modelId="{7ED58573-0A2C-4CA9-B004-171C47F7C42E}" type="presParOf" srcId="{FC37A756-25F0-4044-A87E-C6F46782655D}" destId="{D00ECC6C-C748-46D9-B07D-C9E86338FA19}" srcOrd="0" destOrd="0" presId="urn:microsoft.com/office/officeart/2005/8/layout/hierarchy1"/>
    <dgm:cxn modelId="{6DB30A3A-8504-4BDE-B89E-8052747D654A}" type="presParOf" srcId="{D00ECC6C-C748-46D9-B07D-C9E86338FA19}" destId="{F7174ADC-DDAE-41D1-A7C3-0811CB5AB110}" srcOrd="0" destOrd="0" presId="urn:microsoft.com/office/officeart/2005/8/layout/hierarchy1"/>
    <dgm:cxn modelId="{06DC0BB5-03D2-4C74-BEA4-CD9ADA7D49D7}" type="presParOf" srcId="{D00ECC6C-C748-46D9-B07D-C9E86338FA19}" destId="{632A888B-5C32-44AA-ACD3-516E703A504E}" srcOrd="1" destOrd="0" presId="urn:microsoft.com/office/officeart/2005/8/layout/hierarchy1"/>
    <dgm:cxn modelId="{27E30D55-936F-4502-AEA3-7AB4E1E724F5}" type="presParOf" srcId="{FC37A756-25F0-4044-A87E-C6F46782655D}" destId="{8880633B-8BCD-4A9F-899B-FC94BF39AB76}" srcOrd="1" destOrd="0" presId="urn:microsoft.com/office/officeart/2005/8/layout/hierarchy1"/>
    <dgm:cxn modelId="{59581AF2-C506-4BC2-92A3-F5BC0F002A06}" type="presParOf" srcId="{E01DE95B-E1FB-4F9E-8B86-DF89045C8C00}" destId="{EE3F23AF-9029-41BF-BF56-F8BDD30F1426}" srcOrd="2" destOrd="0" presId="urn:microsoft.com/office/officeart/2005/8/layout/hierarchy1"/>
    <dgm:cxn modelId="{14E70465-8953-49A3-8FE5-510E507A7814}" type="presParOf" srcId="{E01DE95B-E1FB-4F9E-8B86-DF89045C8C00}" destId="{BBFBD129-06AB-4E04-9ECA-539E8F4018A6}" srcOrd="3" destOrd="0" presId="urn:microsoft.com/office/officeart/2005/8/layout/hierarchy1"/>
    <dgm:cxn modelId="{49BF930B-7E45-4EB0-BDEE-C2961D94C01D}" type="presParOf" srcId="{BBFBD129-06AB-4E04-9ECA-539E8F4018A6}" destId="{A1293E3A-3CF1-4E72-89A4-7AB8290A7A8B}" srcOrd="0" destOrd="0" presId="urn:microsoft.com/office/officeart/2005/8/layout/hierarchy1"/>
    <dgm:cxn modelId="{1F32B039-3CFC-44D4-9978-BECB1BD23D1D}" type="presParOf" srcId="{A1293E3A-3CF1-4E72-89A4-7AB8290A7A8B}" destId="{6A7995D1-C109-45FF-8E53-7640E1A8AD5B}" srcOrd="0" destOrd="0" presId="urn:microsoft.com/office/officeart/2005/8/layout/hierarchy1"/>
    <dgm:cxn modelId="{27042AE7-8E32-452A-9FC9-0C785653CAD7}" type="presParOf" srcId="{A1293E3A-3CF1-4E72-89A4-7AB8290A7A8B}" destId="{B855557E-2AFE-437D-B67B-046CE005CC45}" srcOrd="1" destOrd="0" presId="urn:microsoft.com/office/officeart/2005/8/layout/hierarchy1"/>
    <dgm:cxn modelId="{BA22BD8F-D247-41CD-A647-ECC52BA86B3E}" type="presParOf" srcId="{BBFBD129-06AB-4E04-9ECA-539E8F4018A6}" destId="{D76EEA16-E515-400F-9F59-1F25C4BB9CDB}" srcOrd="1" destOrd="0" presId="urn:microsoft.com/office/officeart/2005/8/layout/hierarchy1"/>
    <dgm:cxn modelId="{BAB86B56-42E9-4C75-90FF-D42F1FCABAEA}" type="presParOf" srcId="{0538B8E0-0AC8-4C9E-A1F7-744B5184083D}" destId="{2BF89340-4D64-483E-B2CA-CD0A6591E412}" srcOrd="4" destOrd="0" presId="urn:microsoft.com/office/officeart/2005/8/layout/hierarchy1"/>
    <dgm:cxn modelId="{FE208498-959E-45F8-BD3D-1DCF2B5736D6}" type="presParOf" srcId="{0538B8E0-0AC8-4C9E-A1F7-744B5184083D}" destId="{54CECE63-00D0-41A2-82A1-27C66CAE8649}" srcOrd="5" destOrd="0" presId="urn:microsoft.com/office/officeart/2005/8/layout/hierarchy1"/>
    <dgm:cxn modelId="{6413D4D5-840C-4520-A6AA-99099236E9F6}" type="presParOf" srcId="{54CECE63-00D0-41A2-82A1-27C66CAE8649}" destId="{43F642C1-A9A7-4E7C-AA8E-3BB818728C96}" srcOrd="0" destOrd="0" presId="urn:microsoft.com/office/officeart/2005/8/layout/hierarchy1"/>
    <dgm:cxn modelId="{C55E7A60-2818-474B-9822-D06DB47F2034}" type="presParOf" srcId="{43F642C1-A9A7-4E7C-AA8E-3BB818728C96}" destId="{B7673F37-A303-4628-8703-774C2641BF90}" srcOrd="0" destOrd="0" presId="urn:microsoft.com/office/officeart/2005/8/layout/hierarchy1"/>
    <dgm:cxn modelId="{60BE5686-ABE7-4CA8-AC72-D218E8441C57}" type="presParOf" srcId="{43F642C1-A9A7-4E7C-AA8E-3BB818728C96}" destId="{DE83C6F6-B94C-440B-83E0-755AFCDA7B44}" srcOrd="1" destOrd="0" presId="urn:microsoft.com/office/officeart/2005/8/layout/hierarchy1"/>
    <dgm:cxn modelId="{48420C00-A6CE-4FA1-BD16-78F21128ACCD}" type="presParOf" srcId="{54CECE63-00D0-41A2-82A1-27C66CAE8649}" destId="{87F135E3-09EA-4AE4-9BDF-FDCC8A7DF143}" srcOrd="1" destOrd="0" presId="urn:microsoft.com/office/officeart/2005/8/layout/hierarchy1"/>
    <dgm:cxn modelId="{CF810933-FC90-4527-B99B-D0408505F698}" type="presParOf" srcId="{0538B8E0-0AC8-4C9E-A1F7-744B5184083D}" destId="{BDB1212A-28F2-4327-A69B-987551E180DC}" srcOrd="6" destOrd="0" presId="urn:microsoft.com/office/officeart/2005/8/layout/hierarchy1"/>
    <dgm:cxn modelId="{DB85CC8D-F96A-47A4-9C73-E9C224272B7E}" type="presParOf" srcId="{0538B8E0-0AC8-4C9E-A1F7-744B5184083D}" destId="{C59A8279-9F39-4B6D-BA88-49790A46F2E3}" srcOrd="7" destOrd="0" presId="urn:microsoft.com/office/officeart/2005/8/layout/hierarchy1"/>
    <dgm:cxn modelId="{6CBE1F2F-F5E6-475F-BA0B-DAFD0B50821F}" type="presParOf" srcId="{C59A8279-9F39-4B6D-BA88-49790A46F2E3}" destId="{B7888A47-5B46-4386-833B-ABF6FA5B0F38}" srcOrd="0" destOrd="0" presId="urn:microsoft.com/office/officeart/2005/8/layout/hierarchy1"/>
    <dgm:cxn modelId="{6C415AC8-2F66-4C2C-8C83-58009631C9CB}" type="presParOf" srcId="{B7888A47-5B46-4386-833B-ABF6FA5B0F38}" destId="{B63F7ABC-F76C-4DFC-8B8B-CC8FEB288C73}" srcOrd="0" destOrd="0" presId="urn:microsoft.com/office/officeart/2005/8/layout/hierarchy1"/>
    <dgm:cxn modelId="{2EB64BA6-DA30-4562-9A6F-12660E14A567}" type="presParOf" srcId="{B7888A47-5B46-4386-833B-ABF6FA5B0F38}" destId="{1A00D707-33CC-416A-BA6A-39172664629E}" srcOrd="1" destOrd="0" presId="urn:microsoft.com/office/officeart/2005/8/layout/hierarchy1"/>
    <dgm:cxn modelId="{828B6FF9-CAB4-4619-B8AD-8D4C59602563}" type="presParOf" srcId="{C59A8279-9F39-4B6D-BA88-49790A46F2E3}" destId="{B610BD4B-EA3F-449E-A08F-70006991D4F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55A109D-263E-4B0E-9FAA-00E564408179}" type="doc">
      <dgm:prSet loTypeId="urn:microsoft.com/office/officeart/2005/8/layout/chevron1" loCatId="process" qsTypeId="urn:microsoft.com/office/officeart/2005/8/quickstyle/simple1" qsCatId="simple" csTypeId="urn:microsoft.com/office/officeart/2005/8/colors/accent2_4" csCatId="accent2" phldr="1"/>
      <dgm:spPr/>
    </dgm:pt>
    <dgm:pt modelId="{9937AF3D-CEFF-4189-B960-3DD4733E13B8}">
      <dgm:prSet phldrT="[Texto]" custT="1"/>
      <dgm:spPr/>
      <dgm:t>
        <a:bodyPr/>
        <a:lstStyle/>
        <a:p>
          <a:r>
            <a:rPr lang="es-ES" sz="1000" b="1" dirty="0" smtClean="0"/>
            <a:t>Asesoramiento</a:t>
          </a:r>
          <a:endParaRPr lang="es-ES" sz="1000" b="1" dirty="0"/>
        </a:p>
      </dgm:t>
    </dgm:pt>
    <dgm:pt modelId="{604BE3D6-54F8-48A0-87C3-3717567DB4FB}" type="parTrans" cxnId="{E8D5A232-B64B-4C8E-8C9D-FAD247D9415F}">
      <dgm:prSet/>
      <dgm:spPr/>
      <dgm:t>
        <a:bodyPr/>
        <a:lstStyle/>
        <a:p>
          <a:endParaRPr lang="es-ES"/>
        </a:p>
      </dgm:t>
    </dgm:pt>
    <dgm:pt modelId="{13D921B3-96B2-4BBB-8332-9CE7AEB2DD9C}" type="sibTrans" cxnId="{E8D5A232-B64B-4C8E-8C9D-FAD247D9415F}">
      <dgm:prSet/>
      <dgm:spPr/>
      <dgm:t>
        <a:bodyPr/>
        <a:lstStyle/>
        <a:p>
          <a:endParaRPr lang="es-ES"/>
        </a:p>
      </dgm:t>
    </dgm:pt>
    <dgm:pt modelId="{61B00D06-4B7F-4700-99A5-23A83ECA0858}">
      <dgm:prSet phldrT="[Texto]" custT="1"/>
      <dgm:spPr/>
      <dgm:t>
        <a:bodyPr/>
        <a:lstStyle/>
        <a:p>
          <a:r>
            <a:rPr lang="es-ES" sz="1000" b="1" dirty="0" smtClean="0"/>
            <a:t>Acompañamiento</a:t>
          </a:r>
          <a:endParaRPr lang="es-ES" sz="1000" b="1" dirty="0"/>
        </a:p>
      </dgm:t>
    </dgm:pt>
    <dgm:pt modelId="{06E7EC55-7B15-42CD-9655-12ADDF004172}" type="parTrans" cxnId="{F7EE1B45-1DEB-4ED3-9179-0A9F935D76B4}">
      <dgm:prSet/>
      <dgm:spPr/>
      <dgm:t>
        <a:bodyPr/>
        <a:lstStyle/>
        <a:p>
          <a:endParaRPr lang="es-ES"/>
        </a:p>
      </dgm:t>
    </dgm:pt>
    <dgm:pt modelId="{19D7A1B0-620D-4CBB-9905-3CE07D1A7A37}" type="sibTrans" cxnId="{F7EE1B45-1DEB-4ED3-9179-0A9F935D76B4}">
      <dgm:prSet/>
      <dgm:spPr/>
      <dgm:t>
        <a:bodyPr/>
        <a:lstStyle/>
        <a:p>
          <a:endParaRPr lang="es-ES"/>
        </a:p>
      </dgm:t>
    </dgm:pt>
    <dgm:pt modelId="{102DBDFB-62CF-43B3-8D2C-23195AC83140}">
      <dgm:prSet phldrT="[Texto]" custT="1"/>
      <dgm:spPr/>
      <dgm:t>
        <a:bodyPr/>
        <a:lstStyle/>
        <a:p>
          <a:r>
            <a:rPr lang="es-ES" sz="1000" b="1" dirty="0" smtClean="0"/>
            <a:t>Creación y consolidación de empresas</a:t>
          </a:r>
          <a:endParaRPr lang="es-ES" sz="1000" b="1" dirty="0"/>
        </a:p>
      </dgm:t>
    </dgm:pt>
    <dgm:pt modelId="{942B6B6C-C71E-4D65-80F3-D86A5E3A48AE}" type="parTrans" cxnId="{22ABC770-B43F-4F1D-BFB3-6194ABD9C550}">
      <dgm:prSet/>
      <dgm:spPr/>
      <dgm:t>
        <a:bodyPr/>
        <a:lstStyle/>
        <a:p>
          <a:endParaRPr lang="es-ES"/>
        </a:p>
      </dgm:t>
    </dgm:pt>
    <dgm:pt modelId="{36A47150-397A-4832-8031-598058DBF501}" type="sibTrans" cxnId="{22ABC770-B43F-4F1D-BFB3-6194ABD9C550}">
      <dgm:prSet/>
      <dgm:spPr/>
      <dgm:t>
        <a:bodyPr/>
        <a:lstStyle/>
        <a:p>
          <a:endParaRPr lang="es-ES"/>
        </a:p>
      </dgm:t>
    </dgm:pt>
    <dgm:pt modelId="{D6535599-80FC-4159-9EBD-2F40CAE581D2}">
      <dgm:prSet phldrT="[Texto]" custT="1"/>
      <dgm:spPr/>
      <dgm:t>
        <a:bodyPr/>
        <a:lstStyle/>
        <a:p>
          <a:r>
            <a:rPr lang="es-ES" sz="1000" b="1" dirty="0" smtClean="0"/>
            <a:t>Cursos de formación</a:t>
          </a:r>
          <a:endParaRPr lang="es-ES" sz="1000" b="1" dirty="0"/>
        </a:p>
      </dgm:t>
    </dgm:pt>
    <dgm:pt modelId="{5C4DC5AF-BBCD-4E2E-A626-C8A90F612B09}" type="parTrans" cxnId="{72F6C366-3A45-4DF0-A862-C07BB55ECCC9}">
      <dgm:prSet/>
      <dgm:spPr/>
      <dgm:t>
        <a:bodyPr/>
        <a:lstStyle/>
        <a:p>
          <a:endParaRPr lang="es-ES"/>
        </a:p>
      </dgm:t>
    </dgm:pt>
    <dgm:pt modelId="{096AD126-5FA4-4100-B03B-DE55E40C14E7}" type="sibTrans" cxnId="{72F6C366-3A45-4DF0-A862-C07BB55ECCC9}">
      <dgm:prSet/>
      <dgm:spPr/>
      <dgm:t>
        <a:bodyPr/>
        <a:lstStyle/>
        <a:p>
          <a:endParaRPr lang="es-ES"/>
        </a:p>
      </dgm:t>
    </dgm:pt>
    <dgm:pt modelId="{1BBC2B9F-0958-4606-8AC6-FAE1CC24C26C}">
      <dgm:prSet phldrT="[Texto]" custT="1"/>
      <dgm:spPr/>
      <dgm:t>
        <a:bodyPr/>
        <a:lstStyle/>
        <a:p>
          <a:r>
            <a:rPr lang="es-ES" sz="1000" b="1" dirty="0" smtClean="0"/>
            <a:t>Transferencia de conocimiento en </a:t>
          </a:r>
          <a:r>
            <a:rPr lang="es-ES" sz="1000" b="1" smtClean="0"/>
            <a:t>I+D+i </a:t>
          </a:r>
          <a:r>
            <a:rPr lang="es-ES" sz="1000" b="1" dirty="0" smtClean="0"/>
            <a:t>con perspectiva de género</a:t>
          </a:r>
          <a:endParaRPr lang="es-ES" sz="1000" b="1" dirty="0"/>
        </a:p>
      </dgm:t>
    </dgm:pt>
    <dgm:pt modelId="{91CE0923-9D60-46E5-A703-D45AD20E4FFC}" type="parTrans" cxnId="{4CC6BFA2-29FC-4794-A3B8-68765EC13051}">
      <dgm:prSet/>
      <dgm:spPr/>
      <dgm:t>
        <a:bodyPr/>
        <a:lstStyle/>
        <a:p>
          <a:endParaRPr lang="es-ES"/>
        </a:p>
      </dgm:t>
    </dgm:pt>
    <dgm:pt modelId="{8DBEF71E-8E09-4A8C-B64B-BCCE22B854EE}" type="sibTrans" cxnId="{4CC6BFA2-29FC-4794-A3B8-68765EC13051}">
      <dgm:prSet/>
      <dgm:spPr/>
      <dgm:t>
        <a:bodyPr/>
        <a:lstStyle/>
        <a:p>
          <a:endParaRPr lang="es-ES"/>
        </a:p>
      </dgm:t>
    </dgm:pt>
    <dgm:pt modelId="{3C8E7D9A-6914-49BE-9F46-8CEB1FE060C1}" type="pres">
      <dgm:prSet presAssocID="{755A109D-263E-4B0E-9FAA-00E564408179}" presName="Name0" presStyleCnt="0">
        <dgm:presLayoutVars>
          <dgm:dir/>
          <dgm:animLvl val="lvl"/>
          <dgm:resizeHandles val="exact"/>
        </dgm:presLayoutVars>
      </dgm:prSet>
      <dgm:spPr/>
    </dgm:pt>
    <dgm:pt modelId="{E0C32FC7-3323-4D68-A212-4CC2B82523C8}" type="pres">
      <dgm:prSet presAssocID="{9937AF3D-CEFF-4189-B960-3DD4733E13B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77D029-55DB-4AB3-8976-8DF3A1390F53}" type="pres">
      <dgm:prSet presAssocID="{13D921B3-96B2-4BBB-8332-9CE7AEB2DD9C}" presName="parTxOnlySpace" presStyleCnt="0"/>
      <dgm:spPr/>
    </dgm:pt>
    <dgm:pt modelId="{A8D81D86-3F1E-4273-A3D2-F9EE72665D26}" type="pres">
      <dgm:prSet presAssocID="{61B00D06-4B7F-4700-99A5-23A83ECA085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6699CC-3280-4C03-B0A5-5E0F8A1023ED}" type="pres">
      <dgm:prSet presAssocID="{19D7A1B0-620D-4CBB-9905-3CE07D1A7A37}" presName="parTxOnlySpace" presStyleCnt="0"/>
      <dgm:spPr/>
    </dgm:pt>
    <dgm:pt modelId="{B87AEBF0-A6D6-4F94-A2D4-D1E1F7D73A28}" type="pres">
      <dgm:prSet presAssocID="{102DBDFB-62CF-43B3-8D2C-23195AC83140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119A3F-60FB-44C3-9BEA-DABC32E3D774}" type="pres">
      <dgm:prSet presAssocID="{36A47150-397A-4832-8031-598058DBF501}" presName="parTxOnlySpace" presStyleCnt="0"/>
      <dgm:spPr/>
    </dgm:pt>
    <dgm:pt modelId="{FDDEFD3D-3512-4031-8829-221CF385B6B5}" type="pres">
      <dgm:prSet presAssocID="{D6535599-80FC-4159-9EBD-2F40CAE581D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EBD40A-55FE-48D7-9F71-500A081F1A56}" type="pres">
      <dgm:prSet presAssocID="{096AD126-5FA4-4100-B03B-DE55E40C14E7}" presName="parTxOnlySpace" presStyleCnt="0"/>
      <dgm:spPr/>
    </dgm:pt>
    <dgm:pt modelId="{31424194-7A74-4B02-A390-61CBA6E155A9}" type="pres">
      <dgm:prSet presAssocID="{1BBC2B9F-0958-4606-8AC6-FAE1CC24C26C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7EE1B45-1DEB-4ED3-9179-0A9F935D76B4}" srcId="{755A109D-263E-4B0E-9FAA-00E564408179}" destId="{61B00D06-4B7F-4700-99A5-23A83ECA0858}" srcOrd="1" destOrd="0" parTransId="{06E7EC55-7B15-42CD-9655-12ADDF004172}" sibTransId="{19D7A1B0-620D-4CBB-9905-3CE07D1A7A37}"/>
    <dgm:cxn modelId="{5FCD8F17-9C21-4F85-A86D-CAA99FA29EAB}" type="presOf" srcId="{102DBDFB-62CF-43B3-8D2C-23195AC83140}" destId="{B87AEBF0-A6D6-4F94-A2D4-D1E1F7D73A28}" srcOrd="0" destOrd="0" presId="urn:microsoft.com/office/officeart/2005/8/layout/chevron1"/>
    <dgm:cxn modelId="{93E2ABA4-9100-467E-9C1D-740E8E196A2D}" type="presOf" srcId="{1BBC2B9F-0958-4606-8AC6-FAE1CC24C26C}" destId="{31424194-7A74-4B02-A390-61CBA6E155A9}" srcOrd="0" destOrd="0" presId="urn:microsoft.com/office/officeart/2005/8/layout/chevron1"/>
    <dgm:cxn modelId="{22ABC770-B43F-4F1D-BFB3-6194ABD9C550}" srcId="{755A109D-263E-4B0E-9FAA-00E564408179}" destId="{102DBDFB-62CF-43B3-8D2C-23195AC83140}" srcOrd="2" destOrd="0" parTransId="{942B6B6C-C71E-4D65-80F3-D86A5E3A48AE}" sibTransId="{36A47150-397A-4832-8031-598058DBF501}"/>
    <dgm:cxn modelId="{E8D5A232-B64B-4C8E-8C9D-FAD247D9415F}" srcId="{755A109D-263E-4B0E-9FAA-00E564408179}" destId="{9937AF3D-CEFF-4189-B960-3DD4733E13B8}" srcOrd="0" destOrd="0" parTransId="{604BE3D6-54F8-48A0-87C3-3717567DB4FB}" sibTransId="{13D921B3-96B2-4BBB-8332-9CE7AEB2DD9C}"/>
    <dgm:cxn modelId="{21EA710F-F81D-409D-BA92-2F71F7CC11AF}" type="presOf" srcId="{755A109D-263E-4B0E-9FAA-00E564408179}" destId="{3C8E7D9A-6914-49BE-9F46-8CEB1FE060C1}" srcOrd="0" destOrd="0" presId="urn:microsoft.com/office/officeart/2005/8/layout/chevron1"/>
    <dgm:cxn modelId="{ACBED27F-7277-4DDB-9070-13619E53FA03}" type="presOf" srcId="{9937AF3D-CEFF-4189-B960-3DD4733E13B8}" destId="{E0C32FC7-3323-4D68-A212-4CC2B82523C8}" srcOrd="0" destOrd="0" presId="urn:microsoft.com/office/officeart/2005/8/layout/chevron1"/>
    <dgm:cxn modelId="{72F6C366-3A45-4DF0-A862-C07BB55ECCC9}" srcId="{755A109D-263E-4B0E-9FAA-00E564408179}" destId="{D6535599-80FC-4159-9EBD-2F40CAE581D2}" srcOrd="3" destOrd="0" parTransId="{5C4DC5AF-BBCD-4E2E-A626-C8A90F612B09}" sibTransId="{096AD126-5FA4-4100-B03B-DE55E40C14E7}"/>
    <dgm:cxn modelId="{0400D37A-3A57-4556-B0C9-AD3B3992B575}" type="presOf" srcId="{61B00D06-4B7F-4700-99A5-23A83ECA0858}" destId="{A8D81D86-3F1E-4273-A3D2-F9EE72665D26}" srcOrd="0" destOrd="0" presId="urn:microsoft.com/office/officeart/2005/8/layout/chevron1"/>
    <dgm:cxn modelId="{63DC191C-61CC-489F-A974-1D02964403D2}" type="presOf" srcId="{D6535599-80FC-4159-9EBD-2F40CAE581D2}" destId="{FDDEFD3D-3512-4031-8829-221CF385B6B5}" srcOrd="0" destOrd="0" presId="urn:microsoft.com/office/officeart/2005/8/layout/chevron1"/>
    <dgm:cxn modelId="{4CC6BFA2-29FC-4794-A3B8-68765EC13051}" srcId="{755A109D-263E-4B0E-9FAA-00E564408179}" destId="{1BBC2B9F-0958-4606-8AC6-FAE1CC24C26C}" srcOrd="4" destOrd="0" parTransId="{91CE0923-9D60-46E5-A703-D45AD20E4FFC}" sibTransId="{8DBEF71E-8E09-4A8C-B64B-BCCE22B854EE}"/>
    <dgm:cxn modelId="{459E7D9D-404C-4C4C-BCF0-FBA7A556B629}" type="presParOf" srcId="{3C8E7D9A-6914-49BE-9F46-8CEB1FE060C1}" destId="{E0C32FC7-3323-4D68-A212-4CC2B82523C8}" srcOrd="0" destOrd="0" presId="urn:microsoft.com/office/officeart/2005/8/layout/chevron1"/>
    <dgm:cxn modelId="{FB8019CB-F43C-4658-94D4-AA50E3C9E414}" type="presParOf" srcId="{3C8E7D9A-6914-49BE-9F46-8CEB1FE060C1}" destId="{1F77D029-55DB-4AB3-8976-8DF3A1390F53}" srcOrd="1" destOrd="0" presId="urn:microsoft.com/office/officeart/2005/8/layout/chevron1"/>
    <dgm:cxn modelId="{58B62A61-8D54-4BED-BAF6-39D44A535A67}" type="presParOf" srcId="{3C8E7D9A-6914-49BE-9F46-8CEB1FE060C1}" destId="{A8D81D86-3F1E-4273-A3D2-F9EE72665D26}" srcOrd="2" destOrd="0" presId="urn:microsoft.com/office/officeart/2005/8/layout/chevron1"/>
    <dgm:cxn modelId="{22DCBA60-874B-4D1D-B099-09AD17105810}" type="presParOf" srcId="{3C8E7D9A-6914-49BE-9F46-8CEB1FE060C1}" destId="{0C6699CC-3280-4C03-B0A5-5E0F8A1023ED}" srcOrd="3" destOrd="0" presId="urn:microsoft.com/office/officeart/2005/8/layout/chevron1"/>
    <dgm:cxn modelId="{9FE0677B-2252-4520-BE7C-ED748A47D41C}" type="presParOf" srcId="{3C8E7D9A-6914-49BE-9F46-8CEB1FE060C1}" destId="{B87AEBF0-A6D6-4F94-A2D4-D1E1F7D73A28}" srcOrd="4" destOrd="0" presId="urn:microsoft.com/office/officeart/2005/8/layout/chevron1"/>
    <dgm:cxn modelId="{A74BD31E-4982-4544-8688-25AB7FFB3322}" type="presParOf" srcId="{3C8E7D9A-6914-49BE-9F46-8CEB1FE060C1}" destId="{43119A3F-60FB-44C3-9BEA-DABC32E3D774}" srcOrd="5" destOrd="0" presId="urn:microsoft.com/office/officeart/2005/8/layout/chevron1"/>
    <dgm:cxn modelId="{DB512004-876B-44B7-BC2A-9C08C66AE520}" type="presParOf" srcId="{3C8E7D9A-6914-49BE-9F46-8CEB1FE060C1}" destId="{FDDEFD3D-3512-4031-8829-221CF385B6B5}" srcOrd="6" destOrd="0" presId="urn:microsoft.com/office/officeart/2005/8/layout/chevron1"/>
    <dgm:cxn modelId="{6057E954-BB14-46BF-A4FB-A4E7AEB293B6}" type="presParOf" srcId="{3C8E7D9A-6914-49BE-9F46-8CEB1FE060C1}" destId="{DEEBD40A-55FE-48D7-9F71-500A081F1A56}" srcOrd="7" destOrd="0" presId="urn:microsoft.com/office/officeart/2005/8/layout/chevron1"/>
    <dgm:cxn modelId="{267F34BC-2E08-435F-A3EE-7676B628A37B}" type="presParOf" srcId="{3C8E7D9A-6914-49BE-9F46-8CEB1FE060C1}" destId="{31424194-7A74-4B02-A390-61CBA6E155A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E37B7FF-5DE8-4828-A61E-0F39CBED6809}" type="doc">
      <dgm:prSet loTypeId="urn:microsoft.com/office/officeart/2005/8/layout/chevron1" loCatId="process" qsTypeId="urn:microsoft.com/office/officeart/2005/8/quickstyle/simple1" qsCatId="simple" csTypeId="urn:microsoft.com/office/officeart/2005/8/colors/accent2_4" csCatId="accent2" phldr="1"/>
      <dgm:spPr/>
    </dgm:pt>
    <dgm:pt modelId="{5EB3FE10-AE91-4411-A79A-379D8438A3F0}">
      <dgm:prSet phldrT="[Texto]" custT="1"/>
      <dgm:spPr/>
      <dgm:t>
        <a:bodyPr/>
        <a:lstStyle/>
        <a:p>
          <a:r>
            <a:rPr lang="es-ES" sz="1000" b="1" dirty="0" smtClean="0"/>
            <a:t>Economía Feminista</a:t>
          </a:r>
          <a:endParaRPr lang="es-ES" sz="1000" b="1" dirty="0"/>
        </a:p>
      </dgm:t>
    </dgm:pt>
    <dgm:pt modelId="{550A11F1-34D7-4452-9C89-52AF478DB4CC}" type="parTrans" cxnId="{6B525A3F-9611-4D81-87C4-0382B430ED81}">
      <dgm:prSet/>
      <dgm:spPr/>
      <dgm:t>
        <a:bodyPr/>
        <a:lstStyle/>
        <a:p>
          <a:endParaRPr lang="es-ES"/>
        </a:p>
      </dgm:t>
    </dgm:pt>
    <dgm:pt modelId="{AA910085-8795-4A94-840B-3795DECED9C0}" type="sibTrans" cxnId="{6B525A3F-9611-4D81-87C4-0382B430ED81}">
      <dgm:prSet/>
      <dgm:spPr/>
      <dgm:t>
        <a:bodyPr/>
        <a:lstStyle/>
        <a:p>
          <a:endParaRPr lang="es-ES"/>
        </a:p>
      </dgm:t>
    </dgm:pt>
    <dgm:pt modelId="{9FB3E1A2-BA4B-4190-9F5B-D90D9BFC72D6}">
      <dgm:prSet phldrT="[Texto]" custT="1"/>
      <dgm:spPr/>
      <dgm:t>
        <a:bodyPr/>
        <a:lstStyle/>
        <a:p>
          <a:r>
            <a:rPr lang="es-ES" sz="1000" b="1" dirty="0" smtClean="0"/>
            <a:t>Apoyo a asociaciones de mujeres del medio rural</a:t>
          </a:r>
          <a:endParaRPr lang="es-ES" sz="1000" b="1" dirty="0"/>
        </a:p>
      </dgm:t>
    </dgm:pt>
    <dgm:pt modelId="{86DEC994-66D0-48B9-8EE7-ABC19B46A225}" type="parTrans" cxnId="{EBCBCDB9-AB58-4048-AF9A-73CA274A1FEB}">
      <dgm:prSet/>
      <dgm:spPr/>
      <dgm:t>
        <a:bodyPr/>
        <a:lstStyle/>
        <a:p>
          <a:endParaRPr lang="es-ES"/>
        </a:p>
      </dgm:t>
    </dgm:pt>
    <dgm:pt modelId="{39E9FEB8-9EEC-48EF-9609-45B724BD4830}" type="sibTrans" cxnId="{EBCBCDB9-AB58-4048-AF9A-73CA274A1FEB}">
      <dgm:prSet/>
      <dgm:spPr/>
      <dgm:t>
        <a:bodyPr/>
        <a:lstStyle/>
        <a:p>
          <a:endParaRPr lang="es-ES"/>
        </a:p>
      </dgm:t>
    </dgm:pt>
    <dgm:pt modelId="{5897C37A-3438-4B91-B9AB-939C35BCCD5A}">
      <dgm:prSet phldrT="[Texto]" custT="1"/>
      <dgm:spPr/>
      <dgm:t>
        <a:bodyPr/>
        <a:lstStyle/>
        <a:p>
          <a:r>
            <a:rPr lang="es-ES" sz="1000" b="1" dirty="0" smtClean="0"/>
            <a:t>Ayudas para la financiación de microcréditos</a:t>
          </a:r>
          <a:endParaRPr lang="es-ES" sz="1000" b="1" dirty="0"/>
        </a:p>
      </dgm:t>
    </dgm:pt>
    <dgm:pt modelId="{6D35B39A-C315-46ED-A164-1CCF11AEE355}" type="parTrans" cxnId="{7E78EDA7-48BA-49C8-AE06-268FEC70B82E}">
      <dgm:prSet/>
      <dgm:spPr/>
      <dgm:t>
        <a:bodyPr/>
        <a:lstStyle/>
        <a:p>
          <a:endParaRPr lang="es-ES"/>
        </a:p>
      </dgm:t>
    </dgm:pt>
    <dgm:pt modelId="{4F7B9B80-CDF9-4A60-8355-AA7E8E8789F3}" type="sibTrans" cxnId="{7E78EDA7-48BA-49C8-AE06-268FEC70B82E}">
      <dgm:prSet/>
      <dgm:spPr/>
      <dgm:t>
        <a:bodyPr/>
        <a:lstStyle/>
        <a:p>
          <a:endParaRPr lang="es-ES"/>
        </a:p>
      </dgm:t>
    </dgm:pt>
    <dgm:pt modelId="{073FD28D-0441-4722-90E2-BA4A8980A4B7}">
      <dgm:prSet phldrT="[Texto]" custT="1"/>
      <dgm:spPr/>
      <dgm:t>
        <a:bodyPr/>
        <a:lstStyle/>
        <a:p>
          <a:r>
            <a:rPr lang="es-ES" sz="1000" b="1" dirty="0" err="1" smtClean="0"/>
            <a:t>Mentorización</a:t>
          </a:r>
          <a:endParaRPr lang="es-ES" sz="1000" b="1" dirty="0"/>
        </a:p>
      </dgm:t>
    </dgm:pt>
    <dgm:pt modelId="{3ED4053C-6237-448E-913F-7D30B28DC1F9}" type="parTrans" cxnId="{61B0B00B-D041-4D14-B31A-2A289F845440}">
      <dgm:prSet/>
      <dgm:spPr/>
      <dgm:t>
        <a:bodyPr/>
        <a:lstStyle/>
        <a:p>
          <a:endParaRPr lang="es-ES"/>
        </a:p>
      </dgm:t>
    </dgm:pt>
    <dgm:pt modelId="{7F0DFA8A-0383-43E3-8ECD-BE7D9EFF96B4}" type="sibTrans" cxnId="{61B0B00B-D041-4D14-B31A-2A289F845440}">
      <dgm:prSet/>
      <dgm:spPr/>
      <dgm:t>
        <a:bodyPr/>
        <a:lstStyle/>
        <a:p>
          <a:endParaRPr lang="es-ES"/>
        </a:p>
      </dgm:t>
    </dgm:pt>
    <dgm:pt modelId="{45654ED0-0FC0-4CB2-93AA-EC21785A48E5}">
      <dgm:prSet phldrT="[Texto]" custT="1"/>
      <dgm:spPr/>
      <dgm:t>
        <a:bodyPr/>
        <a:lstStyle/>
        <a:p>
          <a:r>
            <a:rPr lang="es-ES" sz="1000" b="1" dirty="0" smtClean="0"/>
            <a:t>Elaboración del plan de empresa</a:t>
          </a:r>
          <a:endParaRPr lang="es-ES" sz="1000" b="1" dirty="0"/>
        </a:p>
      </dgm:t>
    </dgm:pt>
    <dgm:pt modelId="{B6A66CA2-2AB2-417E-8C47-DF8C712DAAD7}" type="parTrans" cxnId="{5ADB257C-CBD1-4BF4-AD4E-337238B8FF50}">
      <dgm:prSet/>
      <dgm:spPr/>
      <dgm:t>
        <a:bodyPr/>
        <a:lstStyle/>
        <a:p>
          <a:endParaRPr lang="es-ES"/>
        </a:p>
      </dgm:t>
    </dgm:pt>
    <dgm:pt modelId="{1EEEC5E1-4926-4E51-AC65-887EAB00515C}" type="sibTrans" cxnId="{5ADB257C-CBD1-4BF4-AD4E-337238B8FF50}">
      <dgm:prSet/>
      <dgm:spPr/>
      <dgm:t>
        <a:bodyPr/>
        <a:lstStyle/>
        <a:p>
          <a:endParaRPr lang="es-ES"/>
        </a:p>
      </dgm:t>
    </dgm:pt>
    <dgm:pt modelId="{10EDC087-E90F-4662-A257-B69DF5CC0685}" type="pres">
      <dgm:prSet presAssocID="{2E37B7FF-5DE8-4828-A61E-0F39CBED6809}" presName="Name0" presStyleCnt="0">
        <dgm:presLayoutVars>
          <dgm:dir/>
          <dgm:animLvl val="lvl"/>
          <dgm:resizeHandles val="exact"/>
        </dgm:presLayoutVars>
      </dgm:prSet>
      <dgm:spPr/>
    </dgm:pt>
    <dgm:pt modelId="{E4DB3275-FFA3-4F83-B479-C1261E0B1F43}" type="pres">
      <dgm:prSet presAssocID="{5EB3FE10-AE91-4411-A79A-379D8438A3F0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F14029-F461-4A93-862D-1A2F313E18CF}" type="pres">
      <dgm:prSet presAssocID="{AA910085-8795-4A94-840B-3795DECED9C0}" presName="parTxOnlySpace" presStyleCnt="0"/>
      <dgm:spPr/>
    </dgm:pt>
    <dgm:pt modelId="{12827A80-D192-4481-BFBE-B283C78BB898}" type="pres">
      <dgm:prSet presAssocID="{9FB3E1A2-BA4B-4190-9F5B-D90D9BFC72D6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CCEB56-9402-431B-A9EE-90C54EBE8012}" type="pres">
      <dgm:prSet presAssocID="{39E9FEB8-9EEC-48EF-9609-45B724BD4830}" presName="parTxOnlySpace" presStyleCnt="0"/>
      <dgm:spPr/>
    </dgm:pt>
    <dgm:pt modelId="{732852F6-17BE-461F-B7D4-57C72A0893F3}" type="pres">
      <dgm:prSet presAssocID="{5897C37A-3438-4B91-B9AB-939C35BCCD5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828287-AB51-4AC9-A78B-8A17C29A7B98}" type="pres">
      <dgm:prSet presAssocID="{4F7B9B80-CDF9-4A60-8355-AA7E8E8789F3}" presName="parTxOnlySpace" presStyleCnt="0"/>
      <dgm:spPr/>
    </dgm:pt>
    <dgm:pt modelId="{2B5925E6-6EDE-4550-A866-62AF3FF851A1}" type="pres">
      <dgm:prSet presAssocID="{45654ED0-0FC0-4CB2-93AA-EC21785A48E5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E7A7AE-8923-4678-9FB6-8A6FAEB783EE}" type="pres">
      <dgm:prSet presAssocID="{1EEEC5E1-4926-4E51-AC65-887EAB00515C}" presName="parTxOnlySpace" presStyleCnt="0"/>
      <dgm:spPr/>
    </dgm:pt>
    <dgm:pt modelId="{9CE9CCE6-BCB1-49D6-B997-3A4FBAB337E7}" type="pres">
      <dgm:prSet presAssocID="{073FD28D-0441-4722-90E2-BA4A8980A4B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B525A3F-9611-4D81-87C4-0382B430ED81}" srcId="{2E37B7FF-5DE8-4828-A61E-0F39CBED6809}" destId="{5EB3FE10-AE91-4411-A79A-379D8438A3F0}" srcOrd="0" destOrd="0" parTransId="{550A11F1-34D7-4452-9C89-52AF478DB4CC}" sibTransId="{AA910085-8795-4A94-840B-3795DECED9C0}"/>
    <dgm:cxn modelId="{FFEE5D9C-5395-4EB3-8DA1-FF8F8D1BDC73}" type="presOf" srcId="{5EB3FE10-AE91-4411-A79A-379D8438A3F0}" destId="{E4DB3275-FFA3-4F83-B479-C1261E0B1F43}" srcOrd="0" destOrd="0" presId="urn:microsoft.com/office/officeart/2005/8/layout/chevron1"/>
    <dgm:cxn modelId="{61B0B00B-D041-4D14-B31A-2A289F845440}" srcId="{2E37B7FF-5DE8-4828-A61E-0F39CBED6809}" destId="{073FD28D-0441-4722-90E2-BA4A8980A4B7}" srcOrd="4" destOrd="0" parTransId="{3ED4053C-6237-448E-913F-7D30B28DC1F9}" sibTransId="{7F0DFA8A-0383-43E3-8ECD-BE7D9EFF96B4}"/>
    <dgm:cxn modelId="{7E78EDA7-48BA-49C8-AE06-268FEC70B82E}" srcId="{2E37B7FF-5DE8-4828-A61E-0F39CBED6809}" destId="{5897C37A-3438-4B91-B9AB-939C35BCCD5A}" srcOrd="2" destOrd="0" parTransId="{6D35B39A-C315-46ED-A164-1CCF11AEE355}" sibTransId="{4F7B9B80-CDF9-4A60-8355-AA7E8E8789F3}"/>
    <dgm:cxn modelId="{2BD7CE5F-666E-45A3-9485-7F82B707026E}" type="presOf" srcId="{45654ED0-0FC0-4CB2-93AA-EC21785A48E5}" destId="{2B5925E6-6EDE-4550-A866-62AF3FF851A1}" srcOrd="0" destOrd="0" presId="urn:microsoft.com/office/officeart/2005/8/layout/chevron1"/>
    <dgm:cxn modelId="{F50D718F-2FD0-4B1C-AB09-F9C60C16F79D}" type="presOf" srcId="{2E37B7FF-5DE8-4828-A61E-0F39CBED6809}" destId="{10EDC087-E90F-4662-A257-B69DF5CC0685}" srcOrd="0" destOrd="0" presId="urn:microsoft.com/office/officeart/2005/8/layout/chevron1"/>
    <dgm:cxn modelId="{641914D5-9290-4F46-B748-9D6C36527418}" type="presOf" srcId="{5897C37A-3438-4B91-B9AB-939C35BCCD5A}" destId="{732852F6-17BE-461F-B7D4-57C72A0893F3}" srcOrd="0" destOrd="0" presId="urn:microsoft.com/office/officeart/2005/8/layout/chevron1"/>
    <dgm:cxn modelId="{5ADB257C-CBD1-4BF4-AD4E-337238B8FF50}" srcId="{2E37B7FF-5DE8-4828-A61E-0F39CBED6809}" destId="{45654ED0-0FC0-4CB2-93AA-EC21785A48E5}" srcOrd="3" destOrd="0" parTransId="{B6A66CA2-2AB2-417E-8C47-DF8C712DAAD7}" sibTransId="{1EEEC5E1-4926-4E51-AC65-887EAB00515C}"/>
    <dgm:cxn modelId="{EBCBCDB9-AB58-4048-AF9A-73CA274A1FEB}" srcId="{2E37B7FF-5DE8-4828-A61E-0F39CBED6809}" destId="{9FB3E1A2-BA4B-4190-9F5B-D90D9BFC72D6}" srcOrd="1" destOrd="0" parTransId="{86DEC994-66D0-48B9-8EE7-ABC19B46A225}" sibTransId="{39E9FEB8-9EEC-48EF-9609-45B724BD4830}"/>
    <dgm:cxn modelId="{0D8F41DA-2054-4310-B0DB-24665F9BC4DA}" type="presOf" srcId="{073FD28D-0441-4722-90E2-BA4A8980A4B7}" destId="{9CE9CCE6-BCB1-49D6-B997-3A4FBAB337E7}" srcOrd="0" destOrd="0" presId="urn:microsoft.com/office/officeart/2005/8/layout/chevron1"/>
    <dgm:cxn modelId="{A9C5BFAB-9270-4AAF-A0C6-B24A8540EB55}" type="presOf" srcId="{9FB3E1A2-BA4B-4190-9F5B-D90D9BFC72D6}" destId="{12827A80-D192-4481-BFBE-B283C78BB898}" srcOrd="0" destOrd="0" presId="urn:microsoft.com/office/officeart/2005/8/layout/chevron1"/>
    <dgm:cxn modelId="{EFAF22CC-E249-4C90-AA2D-D967F5394327}" type="presParOf" srcId="{10EDC087-E90F-4662-A257-B69DF5CC0685}" destId="{E4DB3275-FFA3-4F83-B479-C1261E0B1F43}" srcOrd="0" destOrd="0" presId="urn:microsoft.com/office/officeart/2005/8/layout/chevron1"/>
    <dgm:cxn modelId="{6F9436D1-A869-4D4F-A0DB-1ECABCDC3B7C}" type="presParOf" srcId="{10EDC087-E90F-4662-A257-B69DF5CC0685}" destId="{C3F14029-F461-4A93-862D-1A2F313E18CF}" srcOrd="1" destOrd="0" presId="urn:microsoft.com/office/officeart/2005/8/layout/chevron1"/>
    <dgm:cxn modelId="{DE0DB81F-ACB5-48CC-9E0B-3E6960AD1859}" type="presParOf" srcId="{10EDC087-E90F-4662-A257-B69DF5CC0685}" destId="{12827A80-D192-4481-BFBE-B283C78BB898}" srcOrd="2" destOrd="0" presId="urn:microsoft.com/office/officeart/2005/8/layout/chevron1"/>
    <dgm:cxn modelId="{F4E978F3-AD2A-40A3-A241-0F86BCE4A71C}" type="presParOf" srcId="{10EDC087-E90F-4662-A257-B69DF5CC0685}" destId="{76CCEB56-9402-431B-A9EE-90C54EBE8012}" srcOrd="3" destOrd="0" presId="urn:microsoft.com/office/officeart/2005/8/layout/chevron1"/>
    <dgm:cxn modelId="{FFFCF1E4-C3D6-47C6-9592-96B03B773C01}" type="presParOf" srcId="{10EDC087-E90F-4662-A257-B69DF5CC0685}" destId="{732852F6-17BE-461F-B7D4-57C72A0893F3}" srcOrd="4" destOrd="0" presId="urn:microsoft.com/office/officeart/2005/8/layout/chevron1"/>
    <dgm:cxn modelId="{B7D97CA9-371F-40D4-AF46-7085F44AD167}" type="presParOf" srcId="{10EDC087-E90F-4662-A257-B69DF5CC0685}" destId="{A0828287-AB51-4AC9-A78B-8A17C29A7B98}" srcOrd="5" destOrd="0" presId="urn:microsoft.com/office/officeart/2005/8/layout/chevron1"/>
    <dgm:cxn modelId="{69BF7DB9-2A09-4105-BD59-524693E7AA6A}" type="presParOf" srcId="{10EDC087-E90F-4662-A257-B69DF5CC0685}" destId="{2B5925E6-6EDE-4550-A866-62AF3FF851A1}" srcOrd="6" destOrd="0" presId="urn:microsoft.com/office/officeart/2005/8/layout/chevron1"/>
    <dgm:cxn modelId="{04D96CE9-2B76-47B9-84C6-EFC9DECCE60F}" type="presParOf" srcId="{10EDC087-E90F-4662-A257-B69DF5CC0685}" destId="{28E7A7AE-8923-4678-9FB6-8A6FAEB783EE}" srcOrd="7" destOrd="0" presId="urn:microsoft.com/office/officeart/2005/8/layout/chevron1"/>
    <dgm:cxn modelId="{5B8BFDE9-142F-4BAA-A974-58A3023D8F89}" type="presParOf" srcId="{10EDC087-E90F-4662-A257-B69DF5CC0685}" destId="{9CE9CCE6-BCB1-49D6-B997-3A4FBAB337E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155954A-2E8C-439D-A5DF-6D5DD994E781}" type="doc">
      <dgm:prSet loTypeId="urn:microsoft.com/office/officeart/2005/8/layout/chevron1" loCatId="process" qsTypeId="urn:microsoft.com/office/officeart/2005/8/quickstyle/simple1" qsCatId="simple" csTypeId="urn:microsoft.com/office/officeart/2005/8/colors/accent2_5" csCatId="accent2" phldr="1"/>
      <dgm:spPr/>
    </dgm:pt>
    <dgm:pt modelId="{75654733-A247-41E6-A63D-1C7C9BB67893}">
      <dgm:prSet phldrT="[Texto]"/>
      <dgm:spPr/>
      <dgm:t>
        <a:bodyPr/>
        <a:lstStyle/>
        <a:p>
          <a:r>
            <a:rPr lang="es-ES" b="1" dirty="0" err="1" smtClean="0"/>
            <a:t>Visibilización</a:t>
          </a:r>
          <a:r>
            <a:rPr lang="es-ES" b="1" dirty="0" smtClean="0"/>
            <a:t> de buenas prácticas</a:t>
          </a:r>
          <a:endParaRPr lang="es-ES" b="1" dirty="0"/>
        </a:p>
      </dgm:t>
    </dgm:pt>
    <dgm:pt modelId="{7AD522B8-36BC-4324-8FD8-1A2BBC634886}" type="parTrans" cxnId="{A6F7356A-5B0F-45D0-BD14-BB7B69985EA6}">
      <dgm:prSet/>
      <dgm:spPr/>
      <dgm:t>
        <a:bodyPr/>
        <a:lstStyle/>
        <a:p>
          <a:endParaRPr lang="es-ES"/>
        </a:p>
      </dgm:t>
    </dgm:pt>
    <dgm:pt modelId="{BF678E9E-12D9-4B4B-A80D-EF87100A5036}" type="sibTrans" cxnId="{A6F7356A-5B0F-45D0-BD14-BB7B69985EA6}">
      <dgm:prSet/>
      <dgm:spPr/>
      <dgm:t>
        <a:bodyPr/>
        <a:lstStyle/>
        <a:p>
          <a:endParaRPr lang="es-ES"/>
        </a:p>
      </dgm:t>
    </dgm:pt>
    <dgm:pt modelId="{70549EAA-1253-476D-BFCA-51C01DB91CA6}">
      <dgm:prSet phldrT="[Texto]"/>
      <dgm:spPr/>
      <dgm:t>
        <a:bodyPr/>
        <a:lstStyle/>
        <a:p>
          <a:r>
            <a:rPr lang="es-ES" b="1" dirty="0" smtClean="0"/>
            <a:t>Emprendimiento de base tecnológica</a:t>
          </a:r>
          <a:endParaRPr lang="es-ES" b="1" dirty="0"/>
        </a:p>
      </dgm:t>
    </dgm:pt>
    <dgm:pt modelId="{B8965B86-98C4-4B4A-BC7C-B4B1540745F9}" type="parTrans" cxnId="{80C841A0-181C-4D56-B5F7-7E5F639EE420}">
      <dgm:prSet/>
      <dgm:spPr/>
      <dgm:t>
        <a:bodyPr/>
        <a:lstStyle/>
        <a:p>
          <a:endParaRPr lang="es-ES"/>
        </a:p>
      </dgm:t>
    </dgm:pt>
    <dgm:pt modelId="{97EA4D3B-A187-4594-963C-DCB96B93D8A0}" type="sibTrans" cxnId="{80C841A0-181C-4D56-B5F7-7E5F639EE420}">
      <dgm:prSet/>
      <dgm:spPr/>
      <dgm:t>
        <a:bodyPr/>
        <a:lstStyle/>
        <a:p>
          <a:endParaRPr lang="es-ES"/>
        </a:p>
      </dgm:t>
    </dgm:pt>
    <dgm:pt modelId="{7113D4B1-8AF7-4067-B1D5-A09BDA94F2EA}">
      <dgm:prSet phldrT="[Texto]"/>
      <dgm:spPr/>
      <dgm:t>
        <a:bodyPr/>
        <a:lstStyle/>
        <a:p>
          <a:r>
            <a:rPr lang="es-ES" b="1" dirty="0" smtClean="0"/>
            <a:t>Creación de redes de emprendedoras y empresarias</a:t>
          </a:r>
          <a:endParaRPr lang="es-ES" b="1" dirty="0"/>
        </a:p>
      </dgm:t>
    </dgm:pt>
    <dgm:pt modelId="{FD910AF4-B6A7-4CCF-AD70-AA9541B33BE7}" type="parTrans" cxnId="{50B2AD3B-DC0D-4D2D-AC3E-422B18ACC794}">
      <dgm:prSet/>
      <dgm:spPr/>
      <dgm:t>
        <a:bodyPr/>
        <a:lstStyle/>
        <a:p>
          <a:endParaRPr lang="es-ES"/>
        </a:p>
      </dgm:t>
    </dgm:pt>
    <dgm:pt modelId="{4BFE23B9-8A6F-49B1-A2F4-2A62B9BF20A6}" type="sibTrans" cxnId="{50B2AD3B-DC0D-4D2D-AC3E-422B18ACC794}">
      <dgm:prSet/>
      <dgm:spPr/>
      <dgm:t>
        <a:bodyPr/>
        <a:lstStyle/>
        <a:p>
          <a:endParaRPr lang="es-ES"/>
        </a:p>
      </dgm:t>
    </dgm:pt>
    <dgm:pt modelId="{C37CECD3-49BC-4F36-BD5E-343FA89598FB}">
      <dgm:prSet phldrT="[Texto]"/>
      <dgm:spPr/>
      <dgm:t>
        <a:bodyPr/>
        <a:lstStyle/>
        <a:p>
          <a:r>
            <a:rPr lang="es-ES" b="1" dirty="0" smtClean="0"/>
            <a:t>Reconocimiento de logros de las mujeres que emprenden: Premios Escuela Emprendedora Juana Milán</a:t>
          </a:r>
          <a:endParaRPr lang="es-ES" b="1" dirty="0"/>
        </a:p>
      </dgm:t>
    </dgm:pt>
    <dgm:pt modelId="{85AA2F1D-5122-4966-A340-7A15EBDCE5DC}" type="parTrans" cxnId="{7CE25085-A9E3-4CA7-87C9-574C9953BD0B}">
      <dgm:prSet/>
      <dgm:spPr/>
      <dgm:t>
        <a:bodyPr/>
        <a:lstStyle/>
        <a:p>
          <a:endParaRPr lang="es-ES"/>
        </a:p>
      </dgm:t>
    </dgm:pt>
    <dgm:pt modelId="{11EAD64A-6D20-49E1-B154-D641963D57EC}" type="sibTrans" cxnId="{7CE25085-A9E3-4CA7-87C9-574C9953BD0B}">
      <dgm:prSet/>
      <dgm:spPr/>
      <dgm:t>
        <a:bodyPr/>
        <a:lstStyle/>
        <a:p>
          <a:endParaRPr lang="es-ES"/>
        </a:p>
      </dgm:t>
    </dgm:pt>
    <dgm:pt modelId="{84D2ECBE-5F32-49C2-9D26-A1DA0E1FB378}">
      <dgm:prSet phldrT="[Texto]"/>
      <dgm:spPr/>
      <dgm:t>
        <a:bodyPr/>
        <a:lstStyle/>
        <a:p>
          <a:r>
            <a:rPr lang="es-ES" b="1" dirty="0" smtClean="0"/>
            <a:t>Emprendimiento en el medio rural</a:t>
          </a:r>
          <a:endParaRPr lang="es-ES" b="1" dirty="0"/>
        </a:p>
      </dgm:t>
    </dgm:pt>
    <dgm:pt modelId="{8190E6D8-D24C-49F9-A5F9-98909C2B5B34}" type="parTrans" cxnId="{09CDF3AF-FA8A-41A4-A5A1-ADC644FED1DE}">
      <dgm:prSet/>
      <dgm:spPr/>
      <dgm:t>
        <a:bodyPr/>
        <a:lstStyle/>
        <a:p>
          <a:endParaRPr lang="es-ES"/>
        </a:p>
      </dgm:t>
    </dgm:pt>
    <dgm:pt modelId="{65237044-BAFF-4C30-9CD0-B4F11360D9E7}" type="sibTrans" cxnId="{09CDF3AF-FA8A-41A4-A5A1-ADC644FED1DE}">
      <dgm:prSet/>
      <dgm:spPr/>
      <dgm:t>
        <a:bodyPr/>
        <a:lstStyle/>
        <a:p>
          <a:endParaRPr lang="es-ES"/>
        </a:p>
      </dgm:t>
    </dgm:pt>
    <dgm:pt modelId="{97AF5F93-E958-4FCD-9EA0-F6F3229FAF2A}" type="pres">
      <dgm:prSet presAssocID="{B155954A-2E8C-439D-A5DF-6D5DD994E781}" presName="Name0" presStyleCnt="0">
        <dgm:presLayoutVars>
          <dgm:dir/>
          <dgm:animLvl val="lvl"/>
          <dgm:resizeHandles val="exact"/>
        </dgm:presLayoutVars>
      </dgm:prSet>
      <dgm:spPr/>
    </dgm:pt>
    <dgm:pt modelId="{AB2CF3A1-19DD-4B30-BDC2-8EEE7D027166}" type="pres">
      <dgm:prSet presAssocID="{75654733-A247-41E6-A63D-1C7C9BB67893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39DE9A-9426-4385-BBE8-9EC43AF166E6}" type="pres">
      <dgm:prSet presAssocID="{BF678E9E-12D9-4B4B-A80D-EF87100A5036}" presName="parTxOnlySpace" presStyleCnt="0"/>
      <dgm:spPr/>
    </dgm:pt>
    <dgm:pt modelId="{2AA250E5-79F3-4FB0-9DE0-A53E0CD06B37}" type="pres">
      <dgm:prSet presAssocID="{70549EAA-1253-476D-BFCA-51C01DB91CA6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29E0BD-8141-4943-B908-DA8CE1D51311}" type="pres">
      <dgm:prSet presAssocID="{97EA4D3B-A187-4594-963C-DCB96B93D8A0}" presName="parTxOnlySpace" presStyleCnt="0"/>
      <dgm:spPr/>
    </dgm:pt>
    <dgm:pt modelId="{1301DF15-421F-4C89-BC88-2A00F047C626}" type="pres">
      <dgm:prSet presAssocID="{7113D4B1-8AF7-4067-B1D5-A09BDA94F2E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4F234E-6B15-436B-A0AF-9F9EBB542357}" type="pres">
      <dgm:prSet presAssocID="{4BFE23B9-8A6F-49B1-A2F4-2A62B9BF20A6}" presName="parTxOnlySpace" presStyleCnt="0"/>
      <dgm:spPr/>
    </dgm:pt>
    <dgm:pt modelId="{188010D8-5900-421C-BD8B-60DC1F83CF8E}" type="pres">
      <dgm:prSet presAssocID="{C37CECD3-49BC-4F36-BD5E-343FA89598F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0584EA-2995-4E2A-B472-5FCFA3DB5D37}" type="pres">
      <dgm:prSet presAssocID="{11EAD64A-6D20-49E1-B154-D641963D57EC}" presName="parTxOnlySpace" presStyleCnt="0"/>
      <dgm:spPr/>
    </dgm:pt>
    <dgm:pt modelId="{FE8D3308-C185-4170-AF3F-449A86C4E714}" type="pres">
      <dgm:prSet presAssocID="{84D2ECBE-5F32-49C2-9D26-A1DA0E1FB378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0C841A0-181C-4D56-B5F7-7E5F639EE420}" srcId="{B155954A-2E8C-439D-A5DF-6D5DD994E781}" destId="{70549EAA-1253-476D-BFCA-51C01DB91CA6}" srcOrd="1" destOrd="0" parTransId="{B8965B86-98C4-4B4A-BC7C-B4B1540745F9}" sibTransId="{97EA4D3B-A187-4594-963C-DCB96B93D8A0}"/>
    <dgm:cxn modelId="{50DEFB89-D13A-409D-BE98-D0BD5EFE3785}" type="presOf" srcId="{70549EAA-1253-476D-BFCA-51C01DB91CA6}" destId="{2AA250E5-79F3-4FB0-9DE0-A53E0CD06B37}" srcOrd="0" destOrd="0" presId="urn:microsoft.com/office/officeart/2005/8/layout/chevron1"/>
    <dgm:cxn modelId="{09CDF3AF-FA8A-41A4-A5A1-ADC644FED1DE}" srcId="{B155954A-2E8C-439D-A5DF-6D5DD994E781}" destId="{84D2ECBE-5F32-49C2-9D26-A1DA0E1FB378}" srcOrd="4" destOrd="0" parTransId="{8190E6D8-D24C-49F9-A5F9-98909C2B5B34}" sibTransId="{65237044-BAFF-4C30-9CD0-B4F11360D9E7}"/>
    <dgm:cxn modelId="{7CE25085-A9E3-4CA7-87C9-574C9953BD0B}" srcId="{B155954A-2E8C-439D-A5DF-6D5DD994E781}" destId="{C37CECD3-49BC-4F36-BD5E-343FA89598FB}" srcOrd="3" destOrd="0" parTransId="{85AA2F1D-5122-4966-A340-7A15EBDCE5DC}" sibTransId="{11EAD64A-6D20-49E1-B154-D641963D57EC}"/>
    <dgm:cxn modelId="{AEF7AF2B-5FD3-4721-B90F-4CB56BC0BF98}" type="presOf" srcId="{84D2ECBE-5F32-49C2-9D26-A1DA0E1FB378}" destId="{FE8D3308-C185-4170-AF3F-449A86C4E714}" srcOrd="0" destOrd="0" presId="urn:microsoft.com/office/officeart/2005/8/layout/chevron1"/>
    <dgm:cxn modelId="{44B93C23-EEC4-4AB2-A9F6-CE432A98A89B}" type="presOf" srcId="{75654733-A247-41E6-A63D-1C7C9BB67893}" destId="{AB2CF3A1-19DD-4B30-BDC2-8EEE7D027166}" srcOrd="0" destOrd="0" presId="urn:microsoft.com/office/officeart/2005/8/layout/chevron1"/>
    <dgm:cxn modelId="{5FD6FE45-C7A3-453A-A756-878628C523A9}" type="presOf" srcId="{C37CECD3-49BC-4F36-BD5E-343FA89598FB}" destId="{188010D8-5900-421C-BD8B-60DC1F83CF8E}" srcOrd="0" destOrd="0" presId="urn:microsoft.com/office/officeart/2005/8/layout/chevron1"/>
    <dgm:cxn modelId="{86BEC04D-B795-4801-BE42-C05A5CEF02BA}" type="presOf" srcId="{7113D4B1-8AF7-4067-B1D5-A09BDA94F2EA}" destId="{1301DF15-421F-4C89-BC88-2A00F047C626}" srcOrd="0" destOrd="0" presId="urn:microsoft.com/office/officeart/2005/8/layout/chevron1"/>
    <dgm:cxn modelId="{50B2AD3B-DC0D-4D2D-AC3E-422B18ACC794}" srcId="{B155954A-2E8C-439D-A5DF-6D5DD994E781}" destId="{7113D4B1-8AF7-4067-B1D5-A09BDA94F2EA}" srcOrd="2" destOrd="0" parTransId="{FD910AF4-B6A7-4CCF-AD70-AA9541B33BE7}" sibTransId="{4BFE23B9-8A6F-49B1-A2F4-2A62B9BF20A6}"/>
    <dgm:cxn modelId="{5622C956-BF57-43FF-973D-886AB879C1DF}" type="presOf" srcId="{B155954A-2E8C-439D-A5DF-6D5DD994E781}" destId="{97AF5F93-E958-4FCD-9EA0-F6F3229FAF2A}" srcOrd="0" destOrd="0" presId="urn:microsoft.com/office/officeart/2005/8/layout/chevron1"/>
    <dgm:cxn modelId="{A6F7356A-5B0F-45D0-BD14-BB7B69985EA6}" srcId="{B155954A-2E8C-439D-A5DF-6D5DD994E781}" destId="{75654733-A247-41E6-A63D-1C7C9BB67893}" srcOrd="0" destOrd="0" parTransId="{7AD522B8-36BC-4324-8FD8-1A2BBC634886}" sibTransId="{BF678E9E-12D9-4B4B-A80D-EF87100A5036}"/>
    <dgm:cxn modelId="{416592BB-6CA9-4D3F-916D-6205B92384E5}" type="presParOf" srcId="{97AF5F93-E958-4FCD-9EA0-F6F3229FAF2A}" destId="{AB2CF3A1-19DD-4B30-BDC2-8EEE7D027166}" srcOrd="0" destOrd="0" presId="urn:microsoft.com/office/officeart/2005/8/layout/chevron1"/>
    <dgm:cxn modelId="{342376E3-63FC-423B-BD65-4FBE5F420ED9}" type="presParOf" srcId="{97AF5F93-E958-4FCD-9EA0-F6F3229FAF2A}" destId="{3039DE9A-9426-4385-BBE8-9EC43AF166E6}" srcOrd="1" destOrd="0" presId="urn:microsoft.com/office/officeart/2005/8/layout/chevron1"/>
    <dgm:cxn modelId="{996890A4-F8F0-4128-9976-1E608AE8901D}" type="presParOf" srcId="{97AF5F93-E958-4FCD-9EA0-F6F3229FAF2A}" destId="{2AA250E5-79F3-4FB0-9DE0-A53E0CD06B37}" srcOrd="2" destOrd="0" presId="urn:microsoft.com/office/officeart/2005/8/layout/chevron1"/>
    <dgm:cxn modelId="{5DFD6AC1-7E6D-42C4-901A-0F567A61BAA1}" type="presParOf" srcId="{97AF5F93-E958-4FCD-9EA0-F6F3229FAF2A}" destId="{5729E0BD-8141-4943-B908-DA8CE1D51311}" srcOrd="3" destOrd="0" presId="urn:microsoft.com/office/officeart/2005/8/layout/chevron1"/>
    <dgm:cxn modelId="{37CB673D-3381-4D8D-81ED-62052E4A54DA}" type="presParOf" srcId="{97AF5F93-E958-4FCD-9EA0-F6F3229FAF2A}" destId="{1301DF15-421F-4C89-BC88-2A00F047C626}" srcOrd="4" destOrd="0" presId="urn:microsoft.com/office/officeart/2005/8/layout/chevron1"/>
    <dgm:cxn modelId="{E6BB97FC-FAE6-4694-ACD8-E15AD6F32A3C}" type="presParOf" srcId="{97AF5F93-E958-4FCD-9EA0-F6F3229FAF2A}" destId="{CB4F234E-6B15-436B-A0AF-9F9EBB542357}" srcOrd="5" destOrd="0" presId="urn:microsoft.com/office/officeart/2005/8/layout/chevron1"/>
    <dgm:cxn modelId="{CA15C6EE-5274-4C93-95C7-6184ABB79882}" type="presParOf" srcId="{97AF5F93-E958-4FCD-9EA0-F6F3229FAF2A}" destId="{188010D8-5900-421C-BD8B-60DC1F83CF8E}" srcOrd="6" destOrd="0" presId="urn:microsoft.com/office/officeart/2005/8/layout/chevron1"/>
    <dgm:cxn modelId="{A00AFA2B-AE36-4818-8752-2D5FA7A6FC26}" type="presParOf" srcId="{97AF5F93-E958-4FCD-9EA0-F6F3229FAF2A}" destId="{950584EA-2995-4E2A-B472-5FCFA3DB5D37}" srcOrd="7" destOrd="0" presId="urn:microsoft.com/office/officeart/2005/8/layout/chevron1"/>
    <dgm:cxn modelId="{DEE81F68-D9ED-45DA-9400-220AD4B3B512}" type="presParOf" srcId="{97AF5F93-E958-4FCD-9EA0-F6F3229FAF2A}" destId="{FE8D3308-C185-4170-AF3F-449A86C4E714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F8CAEF7-E505-43C7-84B6-E6CFC4A1A1F0}" type="doc">
      <dgm:prSet loTypeId="urn:microsoft.com/office/officeart/2005/8/layout/vList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7EC2994E-658B-4E34-9247-952F4FA550A9}">
      <dgm:prSet phldrT="[Texto]"/>
      <dgm:spPr/>
      <dgm:t>
        <a:bodyPr/>
        <a:lstStyle/>
        <a:p>
          <a:r>
            <a:rPr lang="es-ES" dirty="0" smtClean="0"/>
            <a:t>Distintivo</a:t>
          </a:r>
          <a:endParaRPr lang="es-ES" dirty="0"/>
        </a:p>
      </dgm:t>
    </dgm:pt>
    <dgm:pt modelId="{D140F3E8-451C-4909-986F-4757DF423F16}" type="parTrans" cxnId="{376937F6-EFD1-4258-AFF4-1BE89851CC18}">
      <dgm:prSet/>
      <dgm:spPr/>
      <dgm:t>
        <a:bodyPr/>
        <a:lstStyle/>
        <a:p>
          <a:endParaRPr lang="es-ES"/>
        </a:p>
      </dgm:t>
    </dgm:pt>
    <dgm:pt modelId="{261961D9-8138-4C38-870B-4C2CAF9E4F3E}" type="sibTrans" cxnId="{376937F6-EFD1-4258-AFF4-1BE89851CC18}">
      <dgm:prSet/>
      <dgm:spPr/>
      <dgm:t>
        <a:bodyPr/>
        <a:lstStyle/>
        <a:p>
          <a:endParaRPr lang="es-ES"/>
        </a:p>
      </dgm:t>
    </dgm:pt>
    <dgm:pt modelId="{BC679DB5-E1FA-478F-A7E2-C1C4B1274A0B}">
      <dgm:prSet phldrT="[Texto]"/>
      <dgm:spPr/>
      <dgm:t>
        <a:bodyPr/>
        <a:lstStyle/>
        <a:p>
          <a:r>
            <a:rPr lang="es-ES" dirty="0" smtClean="0"/>
            <a:t>Red de empresas con distintivo</a:t>
          </a:r>
          <a:endParaRPr lang="es-ES" dirty="0"/>
        </a:p>
      </dgm:t>
    </dgm:pt>
    <dgm:pt modelId="{15A5D179-5261-4659-896F-2A927D6618E1}" type="parTrans" cxnId="{6B86B361-32BD-40BE-8C88-ADED50DCF788}">
      <dgm:prSet/>
      <dgm:spPr/>
      <dgm:t>
        <a:bodyPr/>
        <a:lstStyle/>
        <a:p>
          <a:endParaRPr lang="es-ES"/>
        </a:p>
      </dgm:t>
    </dgm:pt>
    <dgm:pt modelId="{D60204F5-A0BA-4525-A518-F084399192C2}" type="sibTrans" cxnId="{6B86B361-32BD-40BE-8C88-ADED50DCF788}">
      <dgm:prSet/>
      <dgm:spPr/>
      <dgm:t>
        <a:bodyPr/>
        <a:lstStyle/>
        <a:p>
          <a:endParaRPr lang="es-ES"/>
        </a:p>
      </dgm:t>
    </dgm:pt>
    <dgm:pt modelId="{81DCA083-4019-44B0-80B6-A90A5BDD604E}">
      <dgm:prSet/>
      <dgm:spPr/>
      <dgm:t>
        <a:bodyPr/>
        <a:lstStyle/>
        <a:p>
          <a:r>
            <a:rPr lang="es-ES" smtClean="0"/>
            <a:t>Servicio de asesoramiento</a:t>
          </a:r>
          <a:endParaRPr lang="es-ES" dirty="0"/>
        </a:p>
      </dgm:t>
    </dgm:pt>
    <dgm:pt modelId="{74613DD0-081D-41EB-9528-C809E9485D14}" type="parTrans" cxnId="{A16677C6-8164-46F0-9535-F8F739421791}">
      <dgm:prSet/>
      <dgm:spPr/>
      <dgm:t>
        <a:bodyPr/>
        <a:lstStyle/>
        <a:p>
          <a:endParaRPr lang="es-ES"/>
        </a:p>
      </dgm:t>
    </dgm:pt>
    <dgm:pt modelId="{596E6A13-9734-48C9-875C-307174C1EF07}" type="sibTrans" cxnId="{A16677C6-8164-46F0-9535-F8F739421791}">
      <dgm:prSet/>
      <dgm:spPr/>
      <dgm:t>
        <a:bodyPr/>
        <a:lstStyle/>
        <a:p>
          <a:endParaRPr lang="es-ES"/>
        </a:p>
      </dgm:t>
    </dgm:pt>
    <dgm:pt modelId="{EC51A5D2-00DA-4B51-A9A8-8B3668FC18BD}">
      <dgm:prSet/>
      <dgm:spPr>
        <a:ln>
          <a:noFill/>
        </a:ln>
      </dgm:spPr>
      <dgm:t>
        <a:bodyPr/>
        <a:lstStyle/>
        <a:p>
          <a:r>
            <a:rPr lang="es-ES" smtClean="0"/>
            <a:t>Link </a:t>
          </a:r>
          <a:r>
            <a:rPr lang="es-ES" smtClean="0">
              <a:hlinkClick xmlns:r="http://schemas.openxmlformats.org/officeDocument/2006/relationships" r:id="rId1"/>
            </a:rPr>
            <a:t>pdi@inmujeres.es</a:t>
          </a:r>
          <a:endParaRPr lang="es-ES" dirty="0" smtClean="0"/>
        </a:p>
      </dgm:t>
    </dgm:pt>
    <dgm:pt modelId="{1490041C-1291-4304-91EE-AE09A0824387}" type="parTrans" cxnId="{805B7E45-B103-4F21-9DCE-D625D4E41794}">
      <dgm:prSet/>
      <dgm:spPr/>
      <dgm:t>
        <a:bodyPr/>
        <a:lstStyle/>
        <a:p>
          <a:endParaRPr lang="es-ES"/>
        </a:p>
      </dgm:t>
    </dgm:pt>
    <dgm:pt modelId="{BEB68097-F7EF-43B8-ABF8-F6D6B607B317}" type="sibTrans" cxnId="{805B7E45-B103-4F21-9DCE-D625D4E41794}">
      <dgm:prSet/>
      <dgm:spPr/>
      <dgm:t>
        <a:bodyPr/>
        <a:lstStyle/>
        <a:p>
          <a:endParaRPr lang="es-ES"/>
        </a:p>
      </dgm:t>
    </dgm:pt>
    <dgm:pt modelId="{CD14C5EA-9A32-498A-B064-EC47FDC2FB24}" type="pres">
      <dgm:prSet presAssocID="{5F8CAEF7-E505-43C7-84B6-E6CFC4A1A1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303D434-8D8A-475D-931D-D711694DBD6D}" type="pres">
      <dgm:prSet presAssocID="{7EC2994E-658B-4E34-9247-952F4FA550A9}" presName="parentText" presStyleLbl="node1" presStyleIdx="0" presStyleCnt="4" custLinFactNeighborY="1559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A6CEA7-E646-418D-8F22-38B44306BCB8}" type="pres">
      <dgm:prSet presAssocID="{261961D9-8138-4C38-870B-4C2CAF9E4F3E}" presName="spacer" presStyleCnt="0"/>
      <dgm:spPr/>
      <dgm:t>
        <a:bodyPr/>
        <a:lstStyle/>
        <a:p>
          <a:endParaRPr lang="es-ES"/>
        </a:p>
      </dgm:t>
    </dgm:pt>
    <dgm:pt modelId="{92499546-FD19-401E-A9D7-FC5EF8460E88}" type="pres">
      <dgm:prSet presAssocID="{BC679DB5-E1FA-478F-A7E2-C1C4B1274A0B}" presName="parentText" presStyleLbl="node1" presStyleIdx="1" presStyleCnt="4" custLinFactNeighborX="-5668" custLinFactNeighborY="-201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E84BEA-C0C4-4164-9E4E-EF24DF1316D0}" type="pres">
      <dgm:prSet presAssocID="{D60204F5-A0BA-4525-A518-F084399192C2}" presName="spacer" presStyleCnt="0"/>
      <dgm:spPr/>
      <dgm:t>
        <a:bodyPr/>
        <a:lstStyle/>
        <a:p>
          <a:endParaRPr lang="es-ES"/>
        </a:p>
      </dgm:t>
    </dgm:pt>
    <dgm:pt modelId="{DA783BAC-D333-46B0-86B2-ABFADB92F9E9}" type="pres">
      <dgm:prSet presAssocID="{81DCA083-4019-44B0-80B6-A90A5BDD604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C7632A-05A3-41EF-8222-EB9D10461D14}" type="pres">
      <dgm:prSet presAssocID="{596E6A13-9734-48C9-875C-307174C1EF07}" presName="spacer" presStyleCnt="0"/>
      <dgm:spPr/>
      <dgm:t>
        <a:bodyPr/>
        <a:lstStyle/>
        <a:p>
          <a:endParaRPr lang="es-ES"/>
        </a:p>
      </dgm:t>
    </dgm:pt>
    <dgm:pt modelId="{265E8BCE-9104-42FF-9D89-91703403E0AD}" type="pres">
      <dgm:prSet presAssocID="{EC51A5D2-00DA-4B51-A9A8-8B3668FC18B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6782855-885F-4EBD-9682-D8120EE5C5A9}" type="presOf" srcId="{7EC2994E-658B-4E34-9247-952F4FA550A9}" destId="{7303D434-8D8A-475D-931D-D711694DBD6D}" srcOrd="0" destOrd="0" presId="urn:microsoft.com/office/officeart/2005/8/layout/vList2"/>
    <dgm:cxn modelId="{1F6E0898-842A-49FF-9DFB-7EF9921192DF}" type="presOf" srcId="{BC679DB5-E1FA-478F-A7E2-C1C4B1274A0B}" destId="{92499546-FD19-401E-A9D7-FC5EF8460E88}" srcOrd="0" destOrd="0" presId="urn:microsoft.com/office/officeart/2005/8/layout/vList2"/>
    <dgm:cxn modelId="{A16677C6-8164-46F0-9535-F8F739421791}" srcId="{5F8CAEF7-E505-43C7-84B6-E6CFC4A1A1F0}" destId="{81DCA083-4019-44B0-80B6-A90A5BDD604E}" srcOrd="2" destOrd="0" parTransId="{74613DD0-081D-41EB-9528-C809E9485D14}" sibTransId="{596E6A13-9734-48C9-875C-307174C1EF07}"/>
    <dgm:cxn modelId="{805B7E45-B103-4F21-9DCE-D625D4E41794}" srcId="{5F8CAEF7-E505-43C7-84B6-E6CFC4A1A1F0}" destId="{EC51A5D2-00DA-4B51-A9A8-8B3668FC18BD}" srcOrd="3" destOrd="0" parTransId="{1490041C-1291-4304-91EE-AE09A0824387}" sibTransId="{BEB68097-F7EF-43B8-ABF8-F6D6B607B317}"/>
    <dgm:cxn modelId="{376937F6-EFD1-4258-AFF4-1BE89851CC18}" srcId="{5F8CAEF7-E505-43C7-84B6-E6CFC4A1A1F0}" destId="{7EC2994E-658B-4E34-9247-952F4FA550A9}" srcOrd="0" destOrd="0" parTransId="{D140F3E8-451C-4909-986F-4757DF423F16}" sibTransId="{261961D9-8138-4C38-870B-4C2CAF9E4F3E}"/>
    <dgm:cxn modelId="{DB5F73F4-0775-4EEE-9BFD-19867F46D547}" type="presOf" srcId="{5F8CAEF7-E505-43C7-84B6-E6CFC4A1A1F0}" destId="{CD14C5EA-9A32-498A-B064-EC47FDC2FB24}" srcOrd="0" destOrd="0" presId="urn:microsoft.com/office/officeart/2005/8/layout/vList2"/>
    <dgm:cxn modelId="{3DA25E00-3C78-4060-98CD-E9048DF8059F}" type="presOf" srcId="{81DCA083-4019-44B0-80B6-A90A5BDD604E}" destId="{DA783BAC-D333-46B0-86B2-ABFADB92F9E9}" srcOrd="0" destOrd="0" presId="urn:microsoft.com/office/officeart/2005/8/layout/vList2"/>
    <dgm:cxn modelId="{503A7702-0ED2-4913-B480-75ED0D7BA48E}" type="presOf" srcId="{EC51A5D2-00DA-4B51-A9A8-8B3668FC18BD}" destId="{265E8BCE-9104-42FF-9D89-91703403E0AD}" srcOrd="0" destOrd="0" presId="urn:microsoft.com/office/officeart/2005/8/layout/vList2"/>
    <dgm:cxn modelId="{6B86B361-32BD-40BE-8C88-ADED50DCF788}" srcId="{5F8CAEF7-E505-43C7-84B6-E6CFC4A1A1F0}" destId="{BC679DB5-E1FA-478F-A7E2-C1C4B1274A0B}" srcOrd="1" destOrd="0" parTransId="{15A5D179-5261-4659-896F-2A927D6618E1}" sibTransId="{D60204F5-A0BA-4525-A518-F084399192C2}"/>
    <dgm:cxn modelId="{E18DDBFF-9C20-42E1-99E6-9AEF46B7FBB4}" type="presParOf" srcId="{CD14C5EA-9A32-498A-B064-EC47FDC2FB24}" destId="{7303D434-8D8A-475D-931D-D711694DBD6D}" srcOrd="0" destOrd="0" presId="urn:microsoft.com/office/officeart/2005/8/layout/vList2"/>
    <dgm:cxn modelId="{B58E63DF-38FF-4819-A851-B41C5F961861}" type="presParOf" srcId="{CD14C5EA-9A32-498A-B064-EC47FDC2FB24}" destId="{C6A6CEA7-E646-418D-8F22-38B44306BCB8}" srcOrd="1" destOrd="0" presId="urn:microsoft.com/office/officeart/2005/8/layout/vList2"/>
    <dgm:cxn modelId="{EB5F8643-90A6-4708-B844-7799E22187C1}" type="presParOf" srcId="{CD14C5EA-9A32-498A-B064-EC47FDC2FB24}" destId="{92499546-FD19-401E-A9D7-FC5EF8460E88}" srcOrd="2" destOrd="0" presId="urn:microsoft.com/office/officeart/2005/8/layout/vList2"/>
    <dgm:cxn modelId="{BAC8FA16-52DE-4C80-B819-6F2CD7A1A7FE}" type="presParOf" srcId="{CD14C5EA-9A32-498A-B064-EC47FDC2FB24}" destId="{C0E84BEA-C0C4-4164-9E4E-EF24DF1316D0}" srcOrd="3" destOrd="0" presId="urn:microsoft.com/office/officeart/2005/8/layout/vList2"/>
    <dgm:cxn modelId="{BC14DDB0-58F8-4EBB-A984-C1C412B02852}" type="presParOf" srcId="{CD14C5EA-9A32-498A-B064-EC47FDC2FB24}" destId="{DA783BAC-D333-46B0-86B2-ABFADB92F9E9}" srcOrd="4" destOrd="0" presId="urn:microsoft.com/office/officeart/2005/8/layout/vList2"/>
    <dgm:cxn modelId="{5D5B02F1-ACB0-4EEC-8E77-CAC7F406B05D}" type="presParOf" srcId="{CD14C5EA-9A32-498A-B064-EC47FDC2FB24}" destId="{F8C7632A-05A3-41EF-8222-EB9D10461D14}" srcOrd="5" destOrd="0" presId="urn:microsoft.com/office/officeart/2005/8/layout/vList2"/>
    <dgm:cxn modelId="{53B060B5-DDC7-466E-8F54-98630A994B3F}" type="presParOf" srcId="{CD14C5EA-9A32-498A-B064-EC47FDC2FB24}" destId="{265E8BCE-9104-42FF-9D89-91703403E0AD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436EA73-26BA-4A8A-8298-ED5106AFA6A3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1F6B7433-EF92-4CE0-8E26-5FAD3AD49F4D}">
      <dgm:prSet phldrT="[Texto]"/>
      <dgm:spPr/>
      <dgm:t>
        <a:bodyPr/>
        <a:lstStyle/>
        <a:p>
          <a:r>
            <a:rPr lang="es-ES" dirty="0" smtClean="0"/>
            <a:t>Convocatoria de subvenciones organizaciones sindicales</a:t>
          </a:r>
          <a:endParaRPr lang="es-ES" dirty="0"/>
        </a:p>
      </dgm:t>
    </dgm:pt>
    <dgm:pt modelId="{AEB3F947-D85E-4095-A3FE-64FB06F8D68A}" type="parTrans" cxnId="{F76B140D-EA43-43C1-9C03-9260841705CC}">
      <dgm:prSet/>
      <dgm:spPr/>
      <dgm:t>
        <a:bodyPr/>
        <a:lstStyle/>
        <a:p>
          <a:endParaRPr lang="es-ES"/>
        </a:p>
      </dgm:t>
    </dgm:pt>
    <dgm:pt modelId="{D2C756DB-C4A8-4FD4-B2C8-351477351C6D}" type="sibTrans" cxnId="{F76B140D-EA43-43C1-9C03-9260841705CC}">
      <dgm:prSet/>
      <dgm:spPr/>
      <dgm:t>
        <a:bodyPr/>
        <a:lstStyle/>
        <a:p>
          <a:endParaRPr lang="es-ES"/>
        </a:p>
      </dgm:t>
    </dgm:pt>
    <dgm:pt modelId="{77B5F7D5-0603-40C3-B01A-CEA5A30ECF98}">
      <dgm:prSet phldrT="[Texto]"/>
      <dgm:spPr/>
      <dgm:t>
        <a:bodyPr/>
        <a:lstStyle/>
        <a:p>
          <a:endParaRPr lang="es-ES" dirty="0"/>
        </a:p>
      </dgm:t>
    </dgm:pt>
    <dgm:pt modelId="{928A34AB-0BCB-4277-8E99-C0C9631D9697}" type="parTrans" cxnId="{CE5458AC-DBC0-4285-AF1F-0ADF71BEBCA1}">
      <dgm:prSet/>
      <dgm:spPr/>
      <dgm:t>
        <a:bodyPr/>
        <a:lstStyle/>
        <a:p>
          <a:endParaRPr lang="es-ES"/>
        </a:p>
      </dgm:t>
    </dgm:pt>
    <dgm:pt modelId="{1EFE91B5-CD57-4001-936F-AE7895310CC0}" type="sibTrans" cxnId="{CE5458AC-DBC0-4285-AF1F-0ADF71BEBCA1}">
      <dgm:prSet/>
      <dgm:spPr/>
      <dgm:t>
        <a:bodyPr/>
        <a:lstStyle/>
        <a:p>
          <a:endParaRPr lang="es-ES"/>
        </a:p>
      </dgm:t>
    </dgm:pt>
    <dgm:pt modelId="{57589559-98F9-4168-9AAB-4039E3A937EE}" type="pres">
      <dgm:prSet presAssocID="{9436EA73-26BA-4A8A-8298-ED5106AFA6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D183086-D12E-41F4-8907-04E5F06A59FA}" type="pres">
      <dgm:prSet presAssocID="{1F6B7433-EF92-4CE0-8E26-5FAD3AD49F4D}" presName="parentText" presStyleLbl="node1" presStyleIdx="0" presStyleCnt="1" custScaleX="69415" custLinFactNeighborX="-15292" custLinFactNeighborY="9304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3B211D-621F-4A76-AB68-93E7078153A2}" type="pres">
      <dgm:prSet presAssocID="{1F6B7433-EF92-4CE0-8E26-5FAD3AD49F4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76B140D-EA43-43C1-9C03-9260841705CC}" srcId="{9436EA73-26BA-4A8A-8298-ED5106AFA6A3}" destId="{1F6B7433-EF92-4CE0-8E26-5FAD3AD49F4D}" srcOrd="0" destOrd="0" parTransId="{AEB3F947-D85E-4095-A3FE-64FB06F8D68A}" sibTransId="{D2C756DB-C4A8-4FD4-B2C8-351477351C6D}"/>
    <dgm:cxn modelId="{CE5458AC-DBC0-4285-AF1F-0ADF71BEBCA1}" srcId="{1F6B7433-EF92-4CE0-8E26-5FAD3AD49F4D}" destId="{77B5F7D5-0603-40C3-B01A-CEA5A30ECF98}" srcOrd="0" destOrd="0" parTransId="{928A34AB-0BCB-4277-8E99-C0C9631D9697}" sibTransId="{1EFE91B5-CD57-4001-936F-AE7895310CC0}"/>
    <dgm:cxn modelId="{06256930-9643-453A-85F0-1AED448D21F8}" type="presOf" srcId="{77B5F7D5-0603-40C3-B01A-CEA5A30ECF98}" destId="{8F3B211D-621F-4A76-AB68-93E7078153A2}" srcOrd="0" destOrd="0" presId="urn:microsoft.com/office/officeart/2005/8/layout/vList2"/>
    <dgm:cxn modelId="{699B1FCA-B6B8-449C-BD20-B85F23A67AA5}" type="presOf" srcId="{9436EA73-26BA-4A8A-8298-ED5106AFA6A3}" destId="{57589559-98F9-4168-9AAB-4039E3A937EE}" srcOrd="0" destOrd="0" presId="urn:microsoft.com/office/officeart/2005/8/layout/vList2"/>
    <dgm:cxn modelId="{67AC9679-6D19-49E4-B1CA-87D28090F1C0}" type="presOf" srcId="{1F6B7433-EF92-4CE0-8E26-5FAD3AD49F4D}" destId="{4D183086-D12E-41F4-8907-04E5F06A59FA}" srcOrd="0" destOrd="0" presId="urn:microsoft.com/office/officeart/2005/8/layout/vList2"/>
    <dgm:cxn modelId="{5A6C8033-C928-4175-A69A-E175E543FD2B}" type="presParOf" srcId="{57589559-98F9-4168-9AAB-4039E3A937EE}" destId="{4D183086-D12E-41F4-8907-04E5F06A59FA}" srcOrd="0" destOrd="0" presId="urn:microsoft.com/office/officeart/2005/8/layout/vList2"/>
    <dgm:cxn modelId="{7C34F1EF-91CC-4772-A167-5E400B27CD9F}" type="presParOf" srcId="{57589559-98F9-4168-9AAB-4039E3A937EE}" destId="{8F3B211D-621F-4A76-AB68-93E7078153A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E6FEC-8E24-4F8A-8BA4-920661D652FF}" type="datetimeFigureOut">
              <a:rPr lang="es-ES" smtClean="0"/>
              <a:t>17/12/2024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11706-8D17-48B8-80ED-A3AD9BF9A4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4617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511706-8D17-48B8-80ED-A3AD9BF9A44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28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511706-8D17-48B8-80ED-A3AD9BF9A44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937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511706-8D17-48B8-80ED-A3AD9BF9A44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0557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9AD5-160A-4DF3-8CCF-EFCB9C33E2D6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0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52A4-E034-4D94-839E-1C715D69861C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1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8F582-2726-41A3-BE78-A015C678A53B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9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D01D-AB9E-400B-B843-D95444D80916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7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3956D-E1EB-41B8-AC4E-15326A352382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3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E5E4D-AD7F-471E-841A-FB62B8034A0A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8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9421-0975-44D0-AE47-C3FAAFAF4E32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CF40B-37C7-4500-87A7-D1927B759C56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30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4157-208E-40C5-9E8C-41980CFB4A27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7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73D9-F647-4208-BA9B-AD8A07337F0A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2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591E-A1E8-439C-8262-379BDD9C84E5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2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>
                <a:lumMod val="95000"/>
                <a:alpha val="71000"/>
              </a:schemeClr>
            </a:gs>
            <a:gs pos="44000">
              <a:schemeClr val="bg1">
                <a:alpha val="0"/>
                <a:lumMod val="20000"/>
                <a:lumOff val="80000"/>
              </a:schemeClr>
            </a:gs>
            <a:gs pos="21000">
              <a:srgbClr val="F49523"/>
            </a:gs>
            <a:gs pos="80000">
              <a:srgbClr val="951B81">
                <a:alpha val="58000"/>
                <a:lumMod val="92000"/>
                <a:lumOff val="8000"/>
              </a:srgb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C946A-F80E-4C23-B083-37E87B100B93}" type="datetime1">
              <a:rPr lang="en-US" smtClean="0"/>
              <a:t>12/17/2024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73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4.xml"/><Relationship Id="rId7" Type="http://schemas.openxmlformats.org/officeDocument/2006/relationships/hyperlink" Target="http://www.telesor.es/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10" Type="http://schemas.openxmlformats.org/officeDocument/2006/relationships/image" Target="../media/image2.png"/><Relationship Id="rId4" Type="http://schemas.openxmlformats.org/officeDocument/2006/relationships/diagramData" Target="../diagrams/data11.xml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1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13" Type="http://schemas.openxmlformats.org/officeDocument/2006/relationships/diagramColors" Target="../diagrams/colors16.xml"/><Relationship Id="rId3" Type="http://schemas.openxmlformats.org/officeDocument/2006/relationships/image" Target="../media/image22.png"/><Relationship Id="rId7" Type="http://schemas.openxmlformats.org/officeDocument/2006/relationships/diagramQuickStyle" Target="../diagrams/quickStyle15.xml"/><Relationship Id="rId12" Type="http://schemas.openxmlformats.org/officeDocument/2006/relationships/diagramQuickStyle" Target="../diagrams/quickStyle16.xml"/><Relationship Id="rId2" Type="http://schemas.openxmlformats.org/officeDocument/2006/relationships/image" Target="../media/image2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5.xml"/><Relationship Id="rId11" Type="http://schemas.openxmlformats.org/officeDocument/2006/relationships/diagramLayout" Target="../diagrams/layout16.xml"/><Relationship Id="rId5" Type="http://schemas.openxmlformats.org/officeDocument/2006/relationships/diagramData" Target="../diagrams/data15.xml"/><Relationship Id="rId15" Type="http://schemas.openxmlformats.org/officeDocument/2006/relationships/image" Target="../media/image1.png"/><Relationship Id="rId10" Type="http://schemas.openxmlformats.org/officeDocument/2006/relationships/diagramData" Target="../diagrams/data16.xml"/><Relationship Id="rId4" Type="http://schemas.openxmlformats.org/officeDocument/2006/relationships/image" Target="../media/image23.png"/><Relationship Id="rId9" Type="http://schemas.microsoft.com/office/2007/relationships/diagramDrawing" Target="../diagrams/drawing15.xml"/><Relationship Id="rId14" Type="http://schemas.microsoft.com/office/2007/relationships/diagramDrawing" Target="../diagrams/drawin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458" y="1133618"/>
            <a:ext cx="4432192" cy="4245689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2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210" y="524933"/>
            <a:ext cx="10821990" cy="5495130"/>
          </a:xfrm>
          <a:noFill/>
          <a:ln w="76200">
            <a:solidFill>
              <a:srgbClr val="A12380"/>
            </a:solidFill>
          </a:ln>
        </p:spPr>
        <p:txBody>
          <a:bodyPr rIns="540000">
            <a:normAutofit fontScale="92500" lnSpcReduction="20000"/>
          </a:bodyPr>
          <a:lstStyle/>
          <a:p>
            <a:pPr algn="just"/>
            <a:endParaRPr lang="es-ES" dirty="0" smtClean="0"/>
          </a:p>
          <a:p>
            <a:pPr indent="-144463" algn="just"/>
            <a:r>
              <a:rPr lang="es-ES" dirty="0" smtClean="0"/>
              <a:t>Funciones:</a:t>
            </a:r>
            <a:endParaRPr lang="es-ES" sz="1200" dirty="0" smtClean="0"/>
          </a:p>
          <a:p>
            <a:pPr marL="84137" indent="0" algn="just">
              <a:buNone/>
            </a:pPr>
            <a:endParaRPr lang="es-ES" sz="1100" dirty="0" smtClean="0"/>
          </a:p>
          <a:p>
            <a:pPr lvl="1" indent="-149225" algn="just" defTabSz="906463"/>
            <a:r>
              <a:rPr lang="es-ES" dirty="0" smtClean="0"/>
              <a:t>Impulsar y desarrollar la aplicación transversal del principio de igualdad de trato y de oportunidades</a:t>
            </a:r>
          </a:p>
          <a:p>
            <a:pPr lvl="1" indent="-149225" algn="just" defTabSz="906463"/>
            <a:r>
              <a:rPr lang="es-ES" dirty="0" smtClean="0"/>
              <a:t>Recibir y canalizar quejas de discriminación de hecho o de derecho por razón de sexo</a:t>
            </a:r>
          </a:p>
          <a:p>
            <a:pPr lvl="1" indent="-149225" algn="just" defTabSz="906463"/>
            <a:r>
              <a:rPr lang="es-ES" dirty="0" smtClean="0"/>
              <a:t>Promover las medidas dirigidas a la asistencia y protección de las víctimas de discriminación por razón de sexo</a:t>
            </a:r>
          </a:p>
          <a:p>
            <a:pPr lvl="1" indent="-149225" algn="just" defTabSz="906463"/>
            <a:r>
              <a:rPr lang="es-ES" dirty="0" smtClean="0"/>
              <a:t>Recopilar información y documentación relativa a la situación de las mujeres y a la igualdad de género</a:t>
            </a:r>
          </a:p>
          <a:p>
            <a:pPr lvl="1" indent="-149225" algn="just" defTabSz="906463"/>
            <a:r>
              <a:rPr lang="es-ES" dirty="0" smtClean="0"/>
              <a:t>Realizar análisis estadísticos, elaborar indicadores y mantener las bases estadísticas en materias de igualdad de trato y de oportunidades entre mujeres y hombres</a:t>
            </a:r>
          </a:p>
          <a:p>
            <a:pPr lvl="1" indent="-149225" algn="just" defTabSz="906463"/>
            <a:r>
              <a:rPr lang="es-ES" dirty="0" smtClean="0"/>
              <a:t>Realizar actividades que favorezcan la participación de las mujeres en la actividad económica y en el mercado de trabajo en condiciones de igualdad.</a:t>
            </a:r>
          </a:p>
          <a:p>
            <a:pPr lvl="1" indent="-149225" algn="just" defTabSz="906463"/>
            <a:r>
              <a:rPr lang="es-ES" dirty="0" smtClean="0"/>
              <a:t>Prevenir y combatir el sexismo y los estereotipos de género</a:t>
            </a:r>
          </a:p>
          <a:p>
            <a:pPr lvl="1" indent="-149225" algn="just" defTabSz="906463"/>
            <a:r>
              <a:rPr lang="es-ES" dirty="0" smtClean="0"/>
              <a:t>Velar por el tratamiento no sexista de la imagen de las mujeres en la publicidad, medios de comunicación, internet o cualquier otra forma de promoción y difusión.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7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533401"/>
            <a:ext cx="10820400" cy="5494866"/>
          </a:xfrm>
          <a:ln w="76200">
            <a:solidFill>
              <a:srgbClr val="951B81"/>
            </a:solidFill>
          </a:ln>
        </p:spPr>
        <p:txBody>
          <a:bodyPr tIns="25200" rIns="540000" anchor="ctr">
            <a:normAutofit lnSpcReduction="10000"/>
          </a:bodyPr>
          <a:lstStyle/>
          <a:p>
            <a:pPr lvl="1" algn="just"/>
            <a:endParaRPr lang="es-ES" sz="1100" dirty="0" smtClean="0"/>
          </a:p>
          <a:p>
            <a:pPr lvl="1" algn="just"/>
            <a:r>
              <a:rPr lang="es-ES" dirty="0" smtClean="0"/>
              <a:t>Fomentar </a:t>
            </a:r>
            <a:r>
              <a:rPr lang="es-ES" dirty="0"/>
              <a:t>las relaciones en el ámbito de sus competencias con organizaciones no gubernamentales de ámbito estatal</a:t>
            </a:r>
          </a:p>
          <a:p>
            <a:pPr lvl="1" algn="just"/>
            <a:r>
              <a:rPr lang="es-ES" dirty="0"/>
              <a:t>Elaborar, coordinar y hacer el seguimiento y evaluación del Plan Estratégico para la Igualdad</a:t>
            </a:r>
          </a:p>
          <a:p>
            <a:pPr lvl="1" algn="just"/>
            <a:r>
              <a:rPr lang="es-ES" dirty="0"/>
              <a:t>Realizar, junto con los organismos que se determinen, la promoción, análisis, seguimiento y apoyo al cumplimiento de las obligaciones establecidas para las sociedades cotizadas.</a:t>
            </a:r>
          </a:p>
          <a:p>
            <a:pPr lvl="1" algn="just"/>
            <a:r>
              <a:rPr lang="es-ES" dirty="0"/>
              <a:t>Formular iniciativas y actividades de sensibilización social, información, formación y participación</a:t>
            </a:r>
          </a:p>
          <a:p>
            <a:pPr lvl="1" algn="just"/>
            <a:r>
              <a:rPr lang="es-ES" dirty="0"/>
              <a:t>Tramitar, gestionar y conceder subvenciones para la promoción de actividades relacionadas con los fines del Instituto</a:t>
            </a:r>
          </a:p>
          <a:p>
            <a:pPr lvl="1" algn="just"/>
            <a:r>
              <a:rPr lang="es-ES" dirty="0"/>
              <a:t>Ejercer actividades de asesoramiento, a solicitud de la autoridad laboral y organismos de igualdad de las comunidades autónomas</a:t>
            </a:r>
          </a:p>
          <a:p>
            <a:pPr lvl="1" algn="just"/>
            <a:r>
              <a:rPr lang="es-ES" dirty="0"/>
              <a:t>Formular recomendaciones sobre cualquier cuestión relacionada con la discriminación por razón de sexo</a:t>
            </a:r>
          </a:p>
          <a:p>
            <a:pPr lvl="1" algn="just"/>
            <a:r>
              <a:rPr lang="es-ES" dirty="0"/>
              <a:t>Ejercer otras funciones atribuidas por la normativa </a:t>
            </a:r>
            <a:r>
              <a:rPr lang="es-ES" dirty="0" smtClean="0"/>
              <a:t>vigente</a:t>
            </a:r>
          </a:p>
          <a:p>
            <a:pPr lvl="1" algn="just"/>
            <a:endParaRPr lang="es-ES" sz="11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4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923975163"/>
              </p:ext>
            </p:extLst>
          </p:nvPr>
        </p:nvGraphicFramePr>
        <p:xfrm>
          <a:off x="868217" y="206589"/>
          <a:ext cx="10636548" cy="1796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753155692"/>
              </p:ext>
            </p:extLst>
          </p:nvPr>
        </p:nvGraphicFramePr>
        <p:xfrm>
          <a:off x="2032000" y="2191265"/>
          <a:ext cx="8128000" cy="3947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4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34180094"/>
              </p:ext>
            </p:extLst>
          </p:nvPr>
        </p:nvGraphicFramePr>
        <p:xfrm>
          <a:off x="1571633" y="2321234"/>
          <a:ext cx="8644238" cy="379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1311535" y="348040"/>
            <a:ext cx="9704174" cy="1385239"/>
            <a:chOff x="67622" y="-2175438"/>
            <a:chExt cx="9704174" cy="1385239"/>
          </a:xfrm>
        </p:grpSpPr>
        <p:sp>
          <p:nvSpPr>
            <p:cNvPr id="8" name="Rectángulo redondeado 7"/>
            <p:cNvSpPr/>
            <p:nvPr/>
          </p:nvSpPr>
          <p:spPr>
            <a:xfrm>
              <a:off x="67622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ángulo 8"/>
            <p:cNvSpPr/>
            <p:nvPr/>
          </p:nvSpPr>
          <p:spPr>
            <a:xfrm>
              <a:off x="202866" y="-2107817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4800" b="1" dirty="0" smtClean="0"/>
                <a:t>Secretaría General</a:t>
              </a:r>
              <a:endParaRPr lang="es-ES" sz="4800" b="1" kern="1200" dirty="0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337848" y="1884674"/>
            <a:ext cx="7333007" cy="4167334"/>
            <a:chOff x="2337848" y="1884674"/>
            <a:chExt cx="7333007" cy="3939323"/>
          </a:xfrm>
        </p:grpSpPr>
        <p:sp>
          <p:nvSpPr>
            <p:cNvPr id="3" name="Forma libre 2"/>
            <p:cNvSpPr/>
            <p:nvPr/>
          </p:nvSpPr>
          <p:spPr>
            <a:xfrm>
              <a:off x="2344671" y="1884674"/>
              <a:ext cx="7326184" cy="2069850"/>
            </a:xfrm>
            <a:custGeom>
              <a:avLst/>
              <a:gdLst>
                <a:gd name="connsiteX0" fmla="*/ 0 w 7326184"/>
                <a:gd name="connsiteY0" fmla="*/ 0 h 2069850"/>
                <a:gd name="connsiteX1" fmla="*/ 7326184 w 7326184"/>
                <a:gd name="connsiteY1" fmla="*/ 0 h 2069850"/>
                <a:gd name="connsiteX2" fmla="*/ 7326184 w 7326184"/>
                <a:gd name="connsiteY2" fmla="*/ 2069850 h 2069850"/>
                <a:gd name="connsiteX3" fmla="*/ 0 w 7326184"/>
                <a:gd name="connsiteY3" fmla="*/ 2069850 h 2069850"/>
                <a:gd name="connsiteX4" fmla="*/ 0 w 7326184"/>
                <a:gd name="connsiteY4" fmla="*/ 0 h 20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26184" h="2069850">
                  <a:moveTo>
                    <a:pt x="0" y="0"/>
                  </a:moveTo>
                  <a:lnTo>
                    <a:pt x="7326184" y="0"/>
                  </a:lnTo>
                  <a:lnTo>
                    <a:pt x="7326184" y="2069850"/>
                  </a:lnTo>
                  <a:lnTo>
                    <a:pt x="0" y="206985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F49523">
                    <a:shade val="30000"/>
                    <a:satMod val="115000"/>
                  </a:srgbClr>
                </a:gs>
                <a:gs pos="50000">
                  <a:srgbClr val="F49523">
                    <a:shade val="67500"/>
                    <a:satMod val="115000"/>
                  </a:srgbClr>
                </a:gs>
                <a:gs pos="100000">
                  <a:srgbClr val="F4952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300" kern="1200" dirty="0" smtClean="0"/>
                <a:t>Información y asesoramiento gratuitos online o vía telefónica:</a:t>
              </a:r>
            </a:p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3300" kern="1200" dirty="0"/>
            </a:p>
          </p:txBody>
        </p:sp>
        <p:sp>
          <p:nvSpPr>
            <p:cNvPr id="4" name="Forma libre 3"/>
            <p:cNvSpPr/>
            <p:nvPr/>
          </p:nvSpPr>
          <p:spPr>
            <a:xfrm>
              <a:off x="2337848" y="3298836"/>
              <a:ext cx="2486953" cy="2525161"/>
            </a:xfrm>
            <a:custGeom>
              <a:avLst/>
              <a:gdLst>
                <a:gd name="connsiteX0" fmla="*/ 0 w 2482603"/>
                <a:gd name="connsiteY0" fmla="*/ 0 h 2525161"/>
                <a:gd name="connsiteX1" fmla="*/ 2482603 w 2482603"/>
                <a:gd name="connsiteY1" fmla="*/ 0 h 2525161"/>
                <a:gd name="connsiteX2" fmla="*/ 2482603 w 2482603"/>
                <a:gd name="connsiteY2" fmla="*/ 2525161 h 2525161"/>
                <a:gd name="connsiteX3" fmla="*/ 0 w 2482603"/>
                <a:gd name="connsiteY3" fmla="*/ 2525161 h 2525161"/>
                <a:gd name="connsiteX4" fmla="*/ 0 w 2482603"/>
                <a:gd name="connsiteY4" fmla="*/ 0 h 252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2603" h="2525161">
                  <a:moveTo>
                    <a:pt x="0" y="0"/>
                  </a:moveTo>
                  <a:lnTo>
                    <a:pt x="2482603" y="0"/>
                  </a:lnTo>
                  <a:lnTo>
                    <a:pt x="2482603" y="2525161"/>
                  </a:lnTo>
                  <a:lnTo>
                    <a:pt x="0" y="25251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F49523">
                    <a:shade val="30000"/>
                    <a:satMod val="115000"/>
                  </a:srgbClr>
                </a:gs>
                <a:gs pos="50000">
                  <a:srgbClr val="F49523">
                    <a:shade val="67500"/>
                    <a:satMod val="115000"/>
                  </a:srgbClr>
                </a:gs>
                <a:gs pos="100000">
                  <a:srgbClr val="F49523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just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500" kern="1200" dirty="0" smtClean="0"/>
                <a:t>Derechos de las mujeres, empleo, seguridad social, familia, consumo…</a:t>
              </a:r>
              <a:r>
                <a:rPr lang="es-ES" sz="2500" kern="1200" dirty="0" err="1" smtClean="0"/>
                <a:t>etc</a:t>
              </a:r>
              <a:endParaRPr lang="es-ES" sz="2500" kern="1200" dirty="0" smtClean="0"/>
            </a:p>
          </p:txBody>
        </p:sp>
        <p:sp>
          <p:nvSpPr>
            <p:cNvPr id="5" name="Forma libre 4"/>
            <p:cNvSpPr/>
            <p:nvPr/>
          </p:nvSpPr>
          <p:spPr>
            <a:xfrm>
              <a:off x="4831214" y="3299924"/>
              <a:ext cx="2491168" cy="2524003"/>
            </a:xfrm>
            <a:custGeom>
              <a:avLst/>
              <a:gdLst>
                <a:gd name="connsiteX0" fmla="*/ 0 w 2491168"/>
                <a:gd name="connsiteY0" fmla="*/ 0 h 2519833"/>
                <a:gd name="connsiteX1" fmla="*/ 2491168 w 2491168"/>
                <a:gd name="connsiteY1" fmla="*/ 0 h 2519833"/>
                <a:gd name="connsiteX2" fmla="*/ 2491168 w 2491168"/>
                <a:gd name="connsiteY2" fmla="*/ 2519833 h 2519833"/>
                <a:gd name="connsiteX3" fmla="*/ 0 w 2491168"/>
                <a:gd name="connsiteY3" fmla="*/ 2519833 h 2519833"/>
                <a:gd name="connsiteX4" fmla="*/ 0 w 2491168"/>
                <a:gd name="connsiteY4" fmla="*/ 0 h 2519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1168" h="2519833">
                  <a:moveTo>
                    <a:pt x="0" y="0"/>
                  </a:moveTo>
                  <a:lnTo>
                    <a:pt x="2491168" y="0"/>
                  </a:lnTo>
                  <a:lnTo>
                    <a:pt x="2491168" y="2519833"/>
                  </a:lnTo>
                  <a:lnTo>
                    <a:pt x="0" y="2519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52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500" kern="1200" dirty="0" smtClean="0"/>
                <a:t>Orientación y canalización de los recursos de igualdad disponibles</a:t>
              </a:r>
              <a:endParaRPr lang="es-ES" sz="2500" kern="1200" dirty="0"/>
            </a:p>
          </p:txBody>
        </p:sp>
        <p:sp>
          <p:nvSpPr>
            <p:cNvPr id="6" name="Forma libre 5"/>
            <p:cNvSpPr/>
            <p:nvPr/>
          </p:nvSpPr>
          <p:spPr>
            <a:xfrm>
              <a:off x="7323114" y="3299979"/>
              <a:ext cx="2346464" cy="2523948"/>
            </a:xfrm>
            <a:custGeom>
              <a:avLst/>
              <a:gdLst>
                <a:gd name="connsiteX0" fmla="*/ 0 w 2349436"/>
                <a:gd name="connsiteY0" fmla="*/ 0 h 2516656"/>
                <a:gd name="connsiteX1" fmla="*/ 2349436 w 2349436"/>
                <a:gd name="connsiteY1" fmla="*/ 0 h 2516656"/>
                <a:gd name="connsiteX2" fmla="*/ 2349436 w 2349436"/>
                <a:gd name="connsiteY2" fmla="*/ 2516656 h 2516656"/>
                <a:gd name="connsiteX3" fmla="*/ 0 w 2349436"/>
                <a:gd name="connsiteY3" fmla="*/ 2516656 h 2516656"/>
                <a:gd name="connsiteX4" fmla="*/ 0 w 2349436"/>
                <a:gd name="connsiteY4" fmla="*/ 0 h 251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9436" h="2516656">
                  <a:moveTo>
                    <a:pt x="0" y="0"/>
                  </a:moveTo>
                  <a:lnTo>
                    <a:pt x="2349436" y="0"/>
                  </a:lnTo>
                  <a:lnTo>
                    <a:pt x="2349436" y="2516656"/>
                  </a:lnTo>
                  <a:lnTo>
                    <a:pt x="0" y="251665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49523">
                    <a:shade val="30000"/>
                    <a:satMod val="115000"/>
                  </a:srgbClr>
                </a:gs>
                <a:gs pos="50000">
                  <a:srgbClr val="F49523">
                    <a:shade val="67500"/>
                    <a:satMod val="115000"/>
                  </a:srgbClr>
                </a:gs>
                <a:gs pos="100000">
                  <a:srgbClr val="F49523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500" kern="1200" dirty="0" smtClean="0"/>
                <a:t>Programas y servicios del Instituto</a:t>
              </a:r>
              <a:endParaRPr lang="es-ES" sz="2500" kern="1200" dirty="0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1379157" y="348040"/>
            <a:ext cx="9659631" cy="1254517"/>
            <a:chOff x="135244" y="-2175438"/>
            <a:chExt cx="9704174" cy="1385239"/>
          </a:xfrm>
        </p:grpSpPr>
        <p:sp>
          <p:nvSpPr>
            <p:cNvPr id="9" name="Rectángulo redondeado 8"/>
            <p:cNvSpPr/>
            <p:nvPr/>
          </p:nvSpPr>
          <p:spPr>
            <a:xfrm>
              <a:off x="135244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202866" y="-2040194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Secretaría General: Información, canalización y asesoramiento</a:t>
              </a:r>
              <a:endParaRPr lang="es-ES" sz="3600" b="1" kern="1200" dirty="0"/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921160"/>
              </p:ext>
            </p:extLst>
          </p:nvPr>
        </p:nvGraphicFramePr>
        <p:xfrm>
          <a:off x="703367" y="2704777"/>
          <a:ext cx="10884244" cy="1448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upo 7"/>
          <p:cNvGrpSpPr/>
          <p:nvPr/>
        </p:nvGrpSpPr>
        <p:grpSpPr>
          <a:xfrm>
            <a:off x="721841" y="4648907"/>
            <a:ext cx="10879993" cy="1448443"/>
            <a:chOff x="721841" y="4648907"/>
            <a:chExt cx="10879993" cy="1448443"/>
          </a:xfrm>
        </p:grpSpPr>
        <p:grpSp>
          <p:nvGrpSpPr>
            <p:cNvPr id="3" name="Grupo 2"/>
            <p:cNvGrpSpPr/>
            <p:nvPr/>
          </p:nvGrpSpPr>
          <p:grpSpPr>
            <a:xfrm>
              <a:off x="721841" y="4648907"/>
              <a:ext cx="10879993" cy="1448443"/>
              <a:chOff x="721841" y="4648907"/>
              <a:chExt cx="10879993" cy="1448443"/>
            </a:xfrm>
          </p:grpSpPr>
          <p:sp>
            <p:nvSpPr>
              <p:cNvPr id="4" name="Forma libre 3"/>
              <p:cNvSpPr/>
              <p:nvPr/>
            </p:nvSpPr>
            <p:spPr>
              <a:xfrm>
                <a:off x="721841" y="4648907"/>
                <a:ext cx="4533330" cy="1448443"/>
              </a:xfrm>
              <a:custGeom>
                <a:avLst/>
                <a:gdLst>
                  <a:gd name="connsiteX0" fmla="*/ 0 w 4533330"/>
                  <a:gd name="connsiteY0" fmla="*/ 144844 h 1448443"/>
                  <a:gd name="connsiteX1" fmla="*/ 144844 w 4533330"/>
                  <a:gd name="connsiteY1" fmla="*/ 0 h 1448443"/>
                  <a:gd name="connsiteX2" fmla="*/ 4388486 w 4533330"/>
                  <a:gd name="connsiteY2" fmla="*/ 0 h 1448443"/>
                  <a:gd name="connsiteX3" fmla="*/ 4533330 w 4533330"/>
                  <a:gd name="connsiteY3" fmla="*/ 144844 h 1448443"/>
                  <a:gd name="connsiteX4" fmla="*/ 4533330 w 4533330"/>
                  <a:gd name="connsiteY4" fmla="*/ 1303599 h 1448443"/>
                  <a:gd name="connsiteX5" fmla="*/ 4388486 w 4533330"/>
                  <a:gd name="connsiteY5" fmla="*/ 1448443 h 1448443"/>
                  <a:gd name="connsiteX6" fmla="*/ 144844 w 4533330"/>
                  <a:gd name="connsiteY6" fmla="*/ 1448443 h 1448443"/>
                  <a:gd name="connsiteX7" fmla="*/ 0 w 4533330"/>
                  <a:gd name="connsiteY7" fmla="*/ 1303599 h 1448443"/>
                  <a:gd name="connsiteX8" fmla="*/ 0 w 4533330"/>
                  <a:gd name="connsiteY8" fmla="*/ 144844 h 144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33330" h="1448443">
                    <a:moveTo>
                      <a:pt x="0" y="144844"/>
                    </a:moveTo>
                    <a:cubicBezTo>
                      <a:pt x="0" y="64849"/>
                      <a:pt x="64849" y="0"/>
                      <a:pt x="144844" y="0"/>
                    </a:cubicBezTo>
                    <a:lnTo>
                      <a:pt x="4388486" y="0"/>
                    </a:lnTo>
                    <a:cubicBezTo>
                      <a:pt x="4468481" y="0"/>
                      <a:pt x="4533330" y="64849"/>
                      <a:pt x="4533330" y="144844"/>
                    </a:cubicBezTo>
                    <a:lnTo>
                      <a:pt x="4533330" y="1303599"/>
                    </a:lnTo>
                    <a:cubicBezTo>
                      <a:pt x="4533330" y="1383594"/>
                      <a:pt x="4468481" y="1448443"/>
                      <a:pt x="4388486" y="1448443"/>
                    </a:cubicBezTo>
                    <a:lnTo>
                      <a:pt x="144844" y="1448443"/>
                    </a:lnTo>
                    <a:cubicBezTo>
                      <a:pt x="64849" y="1448443"/>
                      <a:pt x="0" y="1383594"/>
                      <a:pt x="0" y="1303599"/>
                    </a:cubicBezTo>
                    <a:lnTo>
                      <a:pt x="0" y="144844"/>
                    </a:lnTo>
                    <a:close/>
                  </a:path>
                </a:pathLst>
              </a:custGeom>
              <a:solidFill>
                <a:srgbClr val="951B8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9583" tIns="179583" rIns="179583" bIns="179583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3600" b="1" kern="1200" dirty="0" smtClean="0"/>
                  <a:t>CONSULTAS TELEFÓNICAS</a:t>
                </a:r>
                <a:endParaRPr lang="es-ES" sz="3600" b="1" kern="1200" dirty="0"/>
              </a:p>
            </p:txBody>
          </p:sp>
          <p:sp>
            <p:nvSpPr>
              <p:cNvPr id="5" name="Forma libre 4"/>
              <p:cNvSpPr/>
              <p:nvPr/>
            </p:nvSpPr>
            <p:spPr>
              <a:xfrm>
                <a:off x="5757932" y="4810995"/>
                <a:ext cx="961065" cy="1124265"/>
              </a:xfrm>
              <a:custGeom>
                <a:avLst/>
                <a:gdLst>
                  <a:gd name="connsiteX0" fmla="*/ 0 w 961065"/>
                  <a:gd name="connsiteY0" fmla="*/ 224853 h 1124265"/>
                  <a:gd name="connsiteX1" fmla="*/ 480533 w 961065"/>
                  <a:gd name="connsiteY1" fmla="*/ 224853 h 1124265"/>
                  <a:gd name="connsiteX2" fmla="*/ 480533 w 961065"/>
                  <a:gd name="connsiteY2" fmla="*/ 0 h 1124265"/>
                  <a:gd name="connsiteX3" fmla="*/ 961065 w 961065"/>
                  <a:gd name="connsiteY3" fmla="*/ 562133 h 1124265"/>
                  <a:gd name="connsiteX4" fmla="*/ 480533 w 961065"/>
                  <a:gd name="connsiteY4" fmla="*/ 1124265 h 1124265"/>
                  <a:gd name="connsiteX5" fmla="*/ 480533 w 961065"/>
                  <a:gd name="connsiteY5" fmla="*/ 899412 h 1124265"/>
                  <a:gd name="connsiteX6" fmla="*/ 0 w 961065"/>
                  <a:gd name="connsiteY6" fmla="*/ 899412 h 1124265"/>
                  <a:gd name="connsiteX7" fmla="*/ 0 w 961065"/>
                  <a:gd name="connsiteY7" fmla="*/ 224853 h 112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1065" h="1124265">
                    <a:moveTo>
                      <a:pt x="0" y="224853"/>
                    </a:moveTo>
                    <a:lnTo>
                      <a:pt x="480533" y="224853"/>
                    </a:lnTo>
                    <a:lnTo>
                      <a:pt x="480533" y="0"/>
                    </a:lnTo>
                    <a:lnTo>
                      <a:pt x="961065" y="562133"/>
                    </a:lnTo>
                    <a:lnTo>
                      <a:pt x="480533" y="1124265"/>
                    </a:lnTo>
                    <a:lnTo>
                      <a:pt x="480533" y="899412"/>
                    </a:lnTo>
                    <a:lnTo>
                      <a:pt x="0" y="899412"/>
                    </a:lnTo>
                    <a:lnTo>
                      <a:pt x="0" y="224853"/>
                    </a:lnTo>
                    <a:close/>
                  </a:path>
                </a:pathLst>
              </a:custGeom>
              <a:solidFill>
                <a:srgbClr val="951B8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224853" rIns="288319" bIns="224853" numCol="1" spcCol="1270" anchor="ctr" anchorCtr="0">
                <a:noAutofit/>
              </a:bodyPr>
              <a:lstStyle/>
              <a:p>
                <a:pPr lvl="0" algn="ctr" defTabSz="2133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4800" kern="1200"/>
              </a:p>
            </p:txBody>
          </p:sp>
          <p:sp>
            <p:nvSpPr>
              <p:cNvPr id="6" name="Forma libre 5"/>
              <p:cNvSpPr/>
              <p:nvPr/>
            </p:nvSpPr>
            <p:spPr>
              <a:xfrm>
                <a:off x="7068504" y="4648907"/>
                <a:ext cx="4533330" cy="1448443"/>
              </a:xfrm>
              <a:custGeom>
                <a:avLst/>
                <a:gdLst>
                  <a:gd name="connsiteX0" fmla="*/ 0 w 4533330"/>
                  <a:gd name="connsiteY0" fmla="*/ 144844 h 1448443"/>
                  <a:gd name="connsiteX1" fmla="*/ 144844 w 4533330"/>
                  <a:gd name="connsiteY1" fmla="*/ 0 h 1448443"/>
                  <a:gd name="connsiteX2" fmla="*/ 4388486 w 4533330"/>
                  <a:gd name="connsiteY2" fmla="*/ 0 h 1448443"/>
                  <a:gd name="connsiteX3" fmla="*/ 4533330 w 4533330"/>
                  <a:gd name="connsiteY3" fmla="*/ 144844 h 1448443"/>
                  <a:gd name="connsiteX4" fmla="*/ 4533330 w 4533330"/>
                  <a:gd name="connsiteY4" fmla="*/ 1303599 h 1448443"/>
                  <a:gd name="connsiteX5" fmla="*/ 4388486 w 4533330"/>
                  <a:gd name="connsiteY5" fmla="*/ 1448443 h 1448443"/>
                  <a:gd name="connsiteX6" fmla="*/ 144844 w 4533330"/>
                  <a:gd name="connsiteY6" fmla="*/ 1448443 h 1448443"/>
                  <a:gd name="connsiteX7" fmla="*/ 0 w 4533330"/>
                  <a:gd name="connsiteY7" fmla="*/ 1303599 h 1448443"/>
                  <a:gd name="connsiteX8" fmla="*/ 0 w 4533330"/>
                  <a:gd name="connsiteY8" fmla="*/ 144844 h 144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33330" h="1448443">
                    <a:moveTo>
                      <a:pt x="0" y="144844"/>
                    </a:moveTo>
                    <a:cubicBezTo>
                      <a:pt x="0" y="64849"/>
                      <a:pt x="64849" y="0"/>
                      <a:pt x="144844" y="0"/>
                    </a:cubicBezTo>
                    <a:lnTo>
                      <a:pt x="4388486" y="0"/>
                    </a:lnTo>
                    <a:cubicBezTo>
                      <a:pt x="4468481" y="0"/>
                      <a:pt x="4533330" y="64849"/>
                      <a:pt x="4533330" y="144844"/>
                    </a:cubicBezTo>
                    <a:lnTo>
                      <a:pt x="4533330" y="1303599"/>
                    </a:lnTo>
                    <a:cubicBezTo>
                      <a:pt x="4533330" y="1383594"/>
                      <a:pt x="4468481" y="1448443"/>
                      <a:pt x="4388486" y="1448443"/>
                    </a:cubicBezTo>
                    <a:lnTo>
                      <a:pt x="144844" y="1448443"/>
                    </a:lnTo>
                    <a:cubicBezTo>
                      <a:pt x="64849" y="1448443"/>
                      <a:pt x="0" y="1383594"/>
                      <a:pt x="0" y="1303599"/>
                    </a:cubicBezTo>
                    <a:lnTo>
                      <a:pt x="0" y="144844"/>
                    </a:lnTo>
                    <a:close/>
                  </a:path>
                </a:pathLst>
              </a:custGeom>
              <a:solidFill>
                <a:srgbClr val="A1238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9573" tIns="99573" rIns="99573" bIns="99573" numCol="1" spcCol="1270" anchor="ctr" anchorCtr="0">
                <a:noAutofit/>
              </a:bodyPr>
              <a:lstStyle/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500" b="1" kern="1200" dirty="0" smtClean="0"/>
                  <a:t>    Teléfono de información gratuito: </a:t>
                </a:r>
              </a:p>
              <a:p>
                <a:pPr marL="0" lvl="0" indent="0"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500" b="1" kern="1200" dirty="0" smtClean="0"/>
                  <a:t>Servicio de información para personas con discapacidad auditiva y/o del habla: </a:t>
                </a:r>
                <a:r>
                  <a:rPr lang="es-ES" sz="1500" b="1" kern="1200" dirty="0" smtClean="0">
                    <a:hlinkClick r:id="rId7"/>
                  </a:rPr>
                  <a:t>www.telesor.es</a:t>
                </a:r>
                <a:endParaRPr lang="es-ES" sz="1500" b="1" kern="1200" dirty="0"/>
              </a:p>
            </p:txBody>
          </p:sp>
        </p:grp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8"/>
            <a:srcRect b="20536"/>
            <a:stretch/>
          </p:blipFill>
          <p:spPr>
            <a:xfrm>
              <a:off x="10069800" y="4864483"/>
              <a:ext cx="1348147" cy="402491"/>
            </a:xfrm>
            <a:prstGeom prst="rect">
              <a:avLst/>
            </a:prstGeom>
          </p:spPr>
        </p:pic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211" y="593510"/>
            <a:ext cx="10888400" cy="1615580"/>
          </a:xfrm>
          <a:prstGeom prst="rect">
            <a:avLst/>
          </a:prstGeom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541" y="3968685"/>
            <a:ext cx="5395741" cy="1960811"/>
          </a:xfrm>
          <a:prstGeom prst="rect">
            <a:avLst/>
          </a:prstGeom>
          <a:ln w="38100">
            <a:noFill/>
          </a:ln>
        </p:spPr>
      </p:pic>
      <p:grpSp>
        <p:nvGrpSpPr>
          <p:cNvPr id="9" name="Grupo 8"/>
          <p:cNvGrpSpPr/>
          <p:nvPr/>
        </p:nvGrpSpPr>
        <p:grpSpPr>
          <a:xfrm>
            <a:off x="1446779" y="348040"/>
            <a:ext cx="9704174" cy="1385239"/>
            <a:chOff x="202866" y="-2175438"/>
            <a:chExt cx="9704174" cy="1385239"/>
          </a:xfrm>
        </p:grpSpPr>
        <p:sp>
          <p:nvSpPr>
            <p:cNvPr id="10" name="Rectángulo redondeado 9"/>
            <p:cNvSpPr/>
            <p:nvPr/>
          </p:nvSpPr>
          <p:spPr>
            <a:xfrm>
              <a:off x="202866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270488" y="-2107817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4000" b="1" dirty="0" smtClean="0"/>
                <a:t>Subdirección General de Estudios y Cooperación</a:t>
              </a:r>
              <a:endParaRPr lang="es-ES" sz="4000" b="1" kern="1200" dirty="0"/>
            </a:p>
          </p:txBody>
        </p:sp>
      </p:grp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628656790"/>
              </p:ext>
            </p:extLst>
          </p:nvPr>
        </p:nvGraphicFramePr>
        <p:xfrm>
          <a:off x="7167418" y="2482955"/>
          <a:ext cx="3648362" cy="985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a 16"/>
          <p:cNvGraphicFramePr/>
          <p:nvPr>
            <p:extLst>
              <p:ext uri="{D42A27DB-BD31-4B8C-83A1-F6EECF244321}">
                <p14:modId xmlns:p14="http://schemas.microsoft.com/office/powerpoint/2010/main" val="3417317860"/>
              </p:ext>
            </p:extLst>
          </p:nvPr>
        </p:nvGraphicFramePr>
        <p:xfrm>
          <a:off x="1717602" y="2482955"/>
          <a:ext cx="3796508" cy="985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5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4980872" y="5234115"/>
            <a:ext cx="473206" cy="369332"/>
          </a:xfrm>
          <a:prstGeom prst="rect">
            <a:avLst/>
          </a:prstGeom>
          <a:noFill/>
          <a:ln>
            <a:solidFill>
              <a:schemeClr val="bg1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graphicFrame>
        <p:nvGraphicFramePr>
          <p:cNvPr id="21" name="Diagrama 20"/>
          <p:cNvGraphicFramePr/>
          <p:nvPr>
            <p:extLst>
              <p:ext uri="{D42A27DB-BD31-4B8C-83A1-F6EECF244321}">
                <p14:modId xmlns:p14="http://schemas.microsoft.com/office/powerpoint/2010/main" val="1113164515"/>
              </p:ext>
            </p:extLst>
          </p:nvPr>
        </p:nvGraphicFramePr>
        <p:xfrm>
          <a:off x="2083702" y="69131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940009482"/>
              </p:ext>
            </p:extLst>
          </p:nvPr>
        </p:nvGraphicFramePr>
        <p:xfrm>
          <a:off x="2196106" y="1989703"/>
          <a:ext cx="6825346" cy="4006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1524000" y="362465"/>
            <a:ext cx="8567351" cy="1370814"/>
            <a:chOff x="202866" y="-2175438"/>
            <a:chExt cx="9704174" cy="1385239"/>
          </a:xfrm>
        </p:grpSpPr>
        <p:sp>
          <p:nvSpPr>
            <p:cNvPr id="10" name="Rectángulo redondeado 9"/>
            <p:cNvSpPr/>
            <p:nvPr/>
          </p:nvSpPr>
          <p:spPr>
            <a:xfrm>
              <a:off x="202866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208024" y="-2107817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Subdirección General de Estudios y Cooperación: Patrocinios y Festivales</a:t>
              </a:r>
              <a:endParaRPr lang="es-ES" sz="3600" b="1" kern="1200" dirty="0"/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6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1651544" y="309011"/>
            <a:ext cx="8913206" cy="1398312"/>
            <a:chOff x="197109" y="-2247434"/>
            <a:chExt cx="9733525" cy="1551971"/>
          </a:xfrm>
        </p:grpSpPr>
        <p:sp>
          <p:nvSpPr>
            <p:cNvPr id="22" name="Rectángulo redondeado 21"/>
            <p:cNvSpPr/>
            <p:nvPr/>
          </p:nvSpPr>
          <p:spPr>
            <a:xfrm>
              <a:off x="226460" y="-2164024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ángulo 23"/>
            <p:cNvSpPr/>
            <p:nvPr/>
          </p:nvSpPr>
          <p:spPr>
            <a:xfrm>
              <a:off x="197109" y="-2247434"/>
              <a:ext cx="9680133" cy="15519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Subdirección General de Programas</a:t>
              </a:r>
              <a:endParaRPr lang="es-ES" sz="3600" b="1" kern="1200" dirty="0"/>
            </a:p>
          </p:txBody>
        </p:sp>
      </p:grp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372354981"/>
              </p:ext>
            </p:extLst>
          </p:nvPr>
        </p:nvGraphicFramePr>
        <p:xfrm>
          <a:off x="1605663" y="1707322"/>
          <a:ext cx="8910195" cy="4995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2314321"/>
            <a:ext cx="1574328" cy="18273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764046224"/>
              </p:ext>
            </p:extLst>
          </p:nvPr>
        </p:nvGraphicFramePr>
        <p:xfrm>
          <a:off x="1282357" y="2067698"/>
          <a:ext cx="7465298" cy="4222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upo 7"/>
          <p:cNvGrpSpPr/>
          <p:nvPr/>
        </p:nvGrpSpPr>
        <p:grpSpPr>
          <a:xfrm>
            <a:off x="1446779" y="348040"/>
            <a:ext cx="9704174" cy="1385239"/>
            <a:chOff x="202866" y="-2175438"/>
            <a:chExt cx="9704174" cy="1385239"/>
          </a:xfrm>
        </p:grpSpPr>
        <p:sp>
          <p:nvSpPr>
            <p:cNvPr id="10" name="Rectángulo redondeado 9"/>
            <p:cNvSpPr/>
            <p:nvPr/>
          </p:nvSpPr>
          <p:spPr>
            <a:xfrm>
              <a:off x="202866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ángulo 11"/>
            <p:cNvSpPr/>
            <p:nvPr/>
          </p:nvSpPr>
          <p:spPr>
            <a:xfrm>
              <a:off x="202866" y="-2107817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Actuaciones de la Subdirección General de Programas</a:t>
              </a:r>
              <a:endParaRPr lang="es-ES" sz="3600" b="1" kern="1200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306" y="4575490"/>
            <a:ext cx="2602227" cy="89698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6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7634" y="3261674"/>
            <a:ext cx="3383026" cy="1791093"/>
          </a:xfrm>
          <a:noFill/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1400" dirty="0" smtClean="0"/>
          </a:p>
          <a:p>
            <a:pPr marL="0" indent="0" algn="just">
              <a:buNone/>
            </a:pPr>
            <a:endParaRPr lang="es-ES" sz="1400" dirty="0" smtClean="0"/>
          </a:p>
          <a:p>
            <a:pPr lvl="1" algn="just">
              <a:buFont typeface="Courier New" panose="02070309020205020404" pitchFamily="49" charset="0"/>
              <a:buChar char="o"/>
            </a:pPr>
            <a:endParaRPr lang="es-ES" sz="800" dirty="0" smtClean="0"/>
          </a:p>
          <a:p>
            <a:pPr marL="2743200" lvl="6" indent="0" algn="just">
              <a:buNone/>
            </a:pPr>
            <a:endParaRPr lang="es-ES" sz="1000" b="1" dirty="0" smtClean="0"/>
          </a:p>
          <a:p>
            <a:pPr lvl="6" algn="just">
              <a:buFont typeface="Courier New" panose="02070309020205020404" pitchFamily="49" charset="0"/>
              <a:buChar char="o"/>
            </a:pPr>
            <a:endParaRPr lang="es-ES" sz="800" dirty="0"/>
          </a:p>
          <a:p>
            <a:pPr lvl="6" algn="just">
              <a:buFont typeface="Courier New" panose="02070309020205020404" pitchFamily="49" charset="0"/>
              <a:buChar char="o"/>
            </a:pPr>
            <a:endParaRPr lang="es-ES" sz="1000" b="1" dirty="0"/>
          </a:p>
          <a:p>
            <a:pPr lvl="1" algn="just">
              <a:buFont typeface="Courier New" panose="02070309020205020404" pitchFamily="49" charset="0"/>
              <a:buChar char="o"/>
            </a:pPr>
            <a:endParaRPr lang="es-ES" sz="8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s-ES" sz="14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171" y="5942403"/>
            <a:ext cx="369571" cy="3695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108" y="5987622"/>
            <a:ext cx="357959" cy="312115"/>
          </a:xfrm>
          <a:prstGeom prst="rect">
            <a:avLst/>
          </a:prstGeom>
        </p:spPr>
      </p:pic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931072582"/>
              </p:ext>
            </p:extLst>
          </p:nvPr>
        </p:nvGraphicFramePr>
        <p:xfrm>
          <a:off x="4436767" y="2056782"/>
          <a:ext cx="6478407" cy="4025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1178009" y="372001"/>
            <a:ext cx="10153009" cy="1507232"/>
            <a:chOff x="202866" y="-2088016"/>
            <a:chExt cx="9704174" cy="1385239"/>
          </a:xfrm>
        </p:grpSpPr>
        <p:sp>
          <p:nvSpPr>
            <p:cNvPr id="13" name="Rectángulo redondeado 12"/>
            <p:cNvSpPr/>
            <p:nvPr/>
          </p:nvSpPr>
          <p:spPr>
            <a:xfrm>
              <a:off x="202866" y="-2088016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ángulo 13"/>
            <p:cNvSpPr/>
            <p:nvPr/>
          </p:nvSpPr>
          <p:spPr>
            <a:xfrm>
              <a:off x="202866" y="-1998335"/>
              <a:ext cx="9568930" cy="11257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 smtClean="0"/>
                <a:t>Subdirección General para el Emprendimiento, la Igualdad en la Empresa y la Negociación Colectiva de las Mujeres</a:t>
              </a:r>
              <a:endParaRPr lang="es-ES" sz="2800" b="1" kern="1200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9" y="3469064"/>
            <a:ext cx="3491142" cy="139380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1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adroTexto 30"/>
          <p:cNvSpPr txBox="1"/>
          <p:nvPr/>
        </p:nvSpPr>
        <p:spPr>
          <a:xfrm>
            <a:off x="7623217" y="3473014"/>
            <a:ext cx="2480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 smtClean="0">
                <a:solidFill>
                  <a:schemeClr val="bg1"/>
                </a:solidFill>
              </a:rPr>
              <a:t>Reconocimiento de los logros de las mujeres que emprenden: Premios Escuela Emprendedoras Juana Milán</a:t>
            </a:r>
            <a:endParaRPr lang="es-ES" sz="1050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372634703"/>
              </p:ext>
            </p:extLst>
          </p:nvPr>
        </p:nvGraphicFramePr>
        <p:xfrm>
          <a:off x="1129368" y="354226"/>
          <a:ext cx="10042848" cy="2071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Diagrama 18"/>
          <p:cNvGraphicFramePr/>
          <p:nvPr>
            <p:extLst>
              <p:ext uri="{D42A27DB-BD31-4B8C-83A1-F6EECF244321}">
                <p14:modId xmlns:p14="http://schemas.microsoft.com/office/powerpoint/2010/main" val="3048176176"/>
              </p:ext>
            </p:extLst>
          </p:nvPr>
        </p:nvGraphicFramePr>
        <p:xfrm>
          <a:off x="1129368" y="4540740"/>
          <a:ext cx="10042848" cy="1420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5" name="Diagrama 34"/>
          <p:cNvGraphicFramePr/>
          <p:nvPr>
            <p:extLst>
              <p:ext uri="{D42A27DB-BD31-4B8C-83A1-F6EECF244321}">
                <p14:modId xmlns:p14="http://schemas.microsoft.com/office/powerpoint/2010/main" val="1199504632"/>
              </p:ext>
            </p:extLst>
          </p:nvPr>
        </p:nvGraphicFramePr>
        <p:xfrm>
          <a:off x="1129368" y="2425756"/>
          <a:ext cx="10042848" cy="1785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7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Graphic spid="3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387" y="444844"/>
            <a:ext cx="1146466" cy="10841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27" y="451812"/>
            <a:ext cx="1172386" cy="104430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458" y="4404859"/>
            <a:ext cx="1080395" cy="7085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27" y="4404859"/>
            <a:ext cx="1079086" cy="7071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4008080909"/>
              </p:ext>
            </p:extLst>
          </p:nvPr>
        </p:nvGraphicFramePr>
        <p:xfrm>
          <a:off x="526813" y="1852465"/>
          <a:ext cx="5652883" cy="1957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4139552430"/>
              </p:ext>
            </p:extLst>
          </p:nvPr>
        </p:nvGraphicFramePr>
        <p:xfrm>
          <a:off x="526813" y="5090970"/>
          <a:ext cx="8238496" cy="1033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1866324" y="4183605"/>
            <a:ext cx="2973860" cy="1148393"/>
            <a:chOff x="202866" y="-2175438"/>
            <a:chExt cx="9704174" cy="1385239"/>
          </a:xfrm>
        </p:grpSpPr>
        <p:sp>
          <p:nvSpPr>
            <p:cNvPr id="16" name="Rectángulo redondeado 15"/>
            <p:cNvSpPr/>
            <p:nvPr/>
          </p:nvSpPr>
          <p:spPr>
            <a:xfrm>
              <a:off x="202866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ángulo 16"/>
            <p:cNvSpPr/>
            <p:nvPr/>
          </p:nvSpPr>
          <p:spPr>
            <a:xfrm>
              <a:off x="202866" y="-2040194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Negociación colectiva</a:t>
              </a:r>
              <a:endParaRPr lang="es-ES" sz="3600" b="1" kern="1200" dirty="0"/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1825134" y="359771"/>
            <a:ext cx="2973860" cy="1148393"/>
            <a:chOff x="202866" y="-2175438"/>
            <a:chExt cx="9704174" cy="1385239"/>
          </a:xfrm>
        </p:grpSpPr>
        <p:sp>
          <p:nvSpPr>
            <p:cNvPr id="19" name="Rectángulo redondeado 18"/>
            <p:cNvSpPr/>
            <p:nvPr/>
          </p:nvSpPr>
          <p:spPr>
            <a:xfrm>
              <a:off x="202866" y="-2175438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ángulo 19"/>
            <p:cNvSpPr/>
            <p:nvPr/>
          </p:nvSpPr>
          <p:spPr>
            <a:xfrm>
              <a:off x="202866" y="-2040194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kern="1200" dirty="0" smtClean="0"/>
                <a:t>Igualdad en la empresa</a:t>
              </a:r>
              <a:endParaRPr lang="es-ES" sz="3600" b="1" kern="1200" dirty="0"/>
            </a:p>
          </p:txBody>
        </p:sp>
      </p:grpSp>
      <p:pic>
        <p:nvPicPr>
          <p:cNvPr id="22" name="Imagen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86595" y="2065958"/>
            <a:ext cx="2843936" cy="2724265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 abajo 3"/>
          <p:cNvSpPr/>
          <p:nvPr/>
        </p:nvSpPr>
        <p:spPr>
          <a:xfrm>
            <a:off x="1005016" y="1029730"/>
            <a:ext cx="4341341" cy="1186248"/>
          </a:xfrm>
          <a:prstGeom prst="downArrow">
            <a:avLst/>
          </a:prstGeom>
          <a:solidFill>
            <a:srgbClr val="9863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MESA ASESORA POR LOS CUIDADOS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Flecha abajo 6"/>
          <p:cNvSpPr/>
          <p:nvPr/>
        </p:nvSpPr>
        <p:spPr>
          <a:xfrm>
            <a:off x="1161535" y="2862648"/>
            <a:ext cx="4110681" cy="1243913"/>
          </a:xfrm>
          <a:prstGeom prst="downArrow">
            <a:avLst/>
          </a:prstGeom>
          <a:solidFill>
            <a:srgbClr val="9863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DOCUMENTO DE BASES POR LOS CUIDADOS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Flecha abajo 7"/>
          <p:cNvSpPr/>
          <p:nvPr/>
        </p:nvSpPr>
        <p:spPr>
          <a:xfrm>
            <a:off x="1235675" y="4753231"/>
            <a:ext cx="3962400" cy="1392195"/>
          </a:xfrm>
          <a:prstGeom prst="downArrow">
            <a:avLst/>
          </a:prstGeom>
          <a:solidFill>
            <a:srgbClr val="9863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MAPA DE CUIDADOS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532" y="933021"/>
            <a:ext cx="3970800" cy="497503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662476"/>
              </p:ext>
            </p:extLst>
          </p:nvPr>
        </p:nvGraphicFramePr>
        <p:xfrm>
          <a:off x="2947889" y="1676300"/>
          <a:ext cx="6362121" cy="4539892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63621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834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bg1"/>
                          </a:solidFill>
                        </a:rPr>
                        <a:t>INTERNACIONAL</a:t>
                      </a:r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49523">
                            <a:shade val="30000"/>
                            <a:satMod val="115000"/>
                          </a:srgbClr>
                        </a:gs>
                        <a:gs pos="50000">
                          <a:srgbClr val="F49523">
                            <a:shade val="67500"/>
                            <a:satMod val="115000"/>
                          </a:srgbClr>
                        </a:gs>
                        <a:gs pos="100000">
                          <a:srgbClr val="F49523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460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Directivas de l</a:t>
                      </a:r>
                      <a:r>
                        <a:rPr lang="es-ES" sz="1200" baseline="0" dirty="0" smtClean="0"/>
                        <a:t>a UE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baseline="0" dirty="0" smtClean="0"/>
                        <a:t>Elaboración de informes y observaciones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baseline="0" dirty="0" smtClean="0"/>
                        <a:t>Grupo de Alto Nivel de </a:t>
                      </a:r>
                      <a:r>
                        <a:rPr lang="es-ES" sz="1200" baseline="0" dirty="0" err="1" smtClean="0"/>
                        <a:t>Transversabilidad</a:t>
                      </a:r>
                      <a:r>
                        <a:rPr lang="es-ES" sz="1200" baseline="0" dirty="0" smtClean="0"/>
                        <a:t> de Género (HLG)</a:t>
                      </a:r>
                      <a:endParaRPr lang="es-ES" sz="1200" dirty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460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Comisión Intergubernamental</a:t>
                      </a:r>
                      <a:r>
                        <a:rPr lang="es-ES" sz="1200" baseline="0" dirty="0" smtClean="0"/>
                        <a:t> de Igualdad de Género (CIG)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baseline="0" dirty="0" smtClean="0"/>
                        <a:t>Elaboración de informes y aportaciones a proyectos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baseline="0" dirty="0" smtClean="0"/>
                        <a:t>Participación en conferencias, traducción y difusión</a:t>
                      </a:r>
                      <a:endParaRPr lang="es-ES" sz="1200" dirty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460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Comisión para la Condición Jurídica y Social</a:t>
                      </a:r>
                      <a:r>
                        <a:rPr lang="es-ES" sz="1200" baseline="0" dirty="0" smtClean="0"/>
                        <a:t> de la Mujer (CSW)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baseline="0" dirty="0" smtClean="0"/>
                        <a:t>Beijing, IV Conferencia Mundial de la Mujer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baseline="0" dirty="0" smtClean="0"/>
                        <a:t>CEDAW, Mujeres Paz y Seguridad, Agenda 2030</a:t>
                      </a:r>
                      <a:endParaRPr lang="es-ES" sz="1200" dirty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460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Grupo Trabajo: Transversalidad</a:t>
                      </a:r>
                      <a:r>
                        <a:rPr lang="es-ES" sz="1200" baseline="0" dirty="0" smtClean="0"/>
                        <a:t> de Género y Gobernanza.</a:t>
                      </a:r>
                    </a:p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 smtClean="0"/>
                        <a:t>Estrategia sobre igualdad de género</a:t>
                      </a:r>
                    </a:p>
                    <a:p>
                      <a:pPr algn="just"/>
                      <a:endParaRPr lang="es-ES" sz="1200" baseline="0" dirty="0" smtClean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42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Grupo de Trabajo de Género y Desarrollo</a:t>
                      </a:r>
                      <a:r>
                        <a:rPr lang="es-ES" sz="1200" baseline="0" dirty="0" smtClean="0"/>
                        <a:t> del Consejo de Cooperación al Desarrollo</a:t>
                      </a:r>
                      <a:endParaRPr lang="es-ES" sz="1200" dirty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420"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Red Iberoamericana de Mujeres Mediadoras (RIMM)</a:t>
                      </a:r>
                      <a:endParaRPr lang="es-ES" sz="1200" dirty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420"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 smtClean="0"/>
                        <a:t>Informes</a:t>
                      </a:r>
                      <a:r>
                        <a:rPr lang="es-ES" sz="1200" baseline="0" dirty="0" smtClean="0"/>
                        <a:t> periódicos</a:t>
                      </a:r>
                      <a:endParaRPr lang="es-ES" sz="1200" dirty="0"/>
                    </a:p>
                  </a:txBody>
                  <a:tcPr>
                    <a:gradFill flip="none" rotWithShape="1">
                      <a:gsLst>
                        <a:gs pos="0">
                          <a:srgbClr val="951B81">
                            <a:tint val="66000"/>
                            <a:satMod val="160000"/>
                          </a:srgbClr>
                        </a:gs>
                        <a:gs pos="50000">
                          <a:srgbClr val="951B81">
                            <a:tint val="44500"/>
                            <a:satMod val="160000"/>
                          </a:srgbClr>
                        </a:gs>
                        <a:gs pos="100000">
                          <a:srgbClr val="951B8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204" y="2258234"/>
            <a:ext cx="440279" cy="44027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938" y="2798625"/>
            <a:ext cx="756525" cy="60389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9911" y="3539795"/>
            <a:ext cx="499102" cy="41672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6738" y="4177559"/>
            <a:ext cx="646157" cy="44879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3855" y="4731562"/>
            <a:ext cx="491213" cy="43150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4348" y="5254845"/>
            <a:ext cx="1008547" cy="42086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6913" y="5733711"/>
            <a:ext cx="465805" cy="465805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1304442" y="195037"/>
            <a:ext cx="9489250" cy="1206480"/>
            <a:chOff x="202866" y="-2315946"/>
            <a:chExt cx="9704174" cy="1395969"/>
          </a:xfrm>
        </p:grpSpPr>
        <p:sp>
          <p:nvSpPr>
            <p:cNvPr id="16" name="Rectángulo redondeado 15"/>
            <p:cNvSpPr/>
            <p:nvPr/>
          </p:nvSpPr>
          <p:spPr>
            <a:xfrm>
              <a:off x="202866" y="-2305216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ángulo 16"/>
            <p:cNvSpPr/>
            <p:nvPr/>
          </p:nvSpPr>
          <p:spPr>
            <a:xfrm>
              <a:off x="1849109" y="-2315946"/>
              <a:ext cx="6411686" cy="13852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Relaciones Institucionales </a:t>
              </a:r>
              <a:endParaRPr lang="es-ES" sz="3600" b="1" kern="1200" dirty="0"/>
            </a:p>
          </p:txBody>
        </p:sp>
      </p:grpSp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7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029" y="2308293"/>
            <a:ext cx="3461200" cy="3017084"/>
          </a:xfrm>
          <a:prstGeom prst="rect">
            <a:avLst/>
          </a:prstGeom>
          <a:ln w="38100"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14" y="2323070"/>
            <a:ext cx="2273643" cy="3031524"/>
          </a:xfrm>
          <a:prstGeom prst="rect">
            <a:avLst/>
          </a:prstGeom>
          <a:ln w="38100">
            <a:noFill/>
          </a:ln>
        </p:spPr>
      </p:pic>
      <p:grpSp>
        <p:nvGrpSpPr>
          <p:cNvPr id="9" name="Grupo 8"/>
          <p:cNvGrpSpPr/>
          <p:nvPr/>
        </p:nvGrpSpPr>
        <p:grpSpPr>
          <a:xfrm>
            <a:off x="4311417" y="485274"/>
            <a:ext cx="2973860" cy="1148393"/>
            <a:chOff x="188782" y="-2107817"/>
            <a:chExt cx="9704174" cy="1385239"/>
          </a:xfrm>
        </p:grpSpPr>
        <p:sp>
          <p:nvSpPr>
            <p:cNvPr id="10" name="Rectángulo redondeado 9"/>
            <p:cNvSpPr/>
            <p:nvPr/>
          </p:nvSpPr>
          <p:spPr>
            <a:xfrm>
              <a:off x="188782" y="-2107817"/>
              <a:ext cx="9704174" cy="1385239"/>
            </a:xfrm>
            <a:prstGeom prst="roundRect">
              <a:avLst/>
            </a:prstGeom>
            <a:solidFill>
              <a:srgbClr val="A123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202866" y="-2040194"/>
              <a:ext cx="9568930" cy="1249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 smtClean="0"/>
                <a:t>Contáctanos</a:t>
              </a:r>
              <a:endParaRPr lang="es-ES" sz="3600" b="1" kern="1200" dirty="0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3901546" y="2092412"/>
            <a:ext cx="3949113" cy="3406410"/>
            <a:chOff x="202866" y="-2175438"/>
            <a:chExt cx="9704174" cy="1385239"/>
          </a:xfrm>
        </p:grpSpPr>
        <p:sp>
          <p:nvSpPr>
            <p:cNvPr id="13" name="Rectángulo redondeado 12"/>
            <p:cNvSpPr/>
            <p:nvPr/>
          </p:nvSpPr>
          <p:spPr>
            <a:xfrm>
              <a:off x="202866" y="-2175438"/>
              <a:ext cx="9704174" cy="1385239"/>
            </a:xfrm>
            <a:prstGeom prst="roundRect">
              <a:avLst/>
            </a:prstGeom>
            <a:solidFill>
              <a:srgbClr val="F4952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ángulo 13"/>
            <p:cNvSpPr/>
            <p:nvPr/>
          </p:nvSpPr>
          <p:spPr>
            <a:xfrm>
              <a:off x="202866" y="-2048796"/>
              <a:ext cx="9500287" cy="1258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algn="ctr"/>
              <a:r>
                <a:rPr lang="es-ES" sz="3600" b="1" dirty="0" smtClean="0"/>
                <a:t>    </a:t>
              </a:r>
              <a:r>
                <a:rPr lang="es-ES" sz="3200" b="1" dirty="0" smtClean="0"/>
                <a:t>Dónde estamos:</a:t>
              </a:r>
              <a:endParaRPr lang="es-ES" sz="3200" dirty="0"/>
            </a:p>
            <a:p>
              <a:pPr algn="ctr"/>
              <a:r>
                <a:rPr lang="es-ES" sz="3200" dirty="0"/>
                <a:t>C/Pechuán, 1. </a:t>
              </a:r>
              <a:endParaRPr lang="es-ES" sz="3200" dirty="0" smtClean="0"/>
            </a:p>
            <a:p>
              <a:pPr algn="ctr"/>
              <a:r>
                <a:rPr lang="es-ES" sz="3200" dirty="0" smtClean="0"/>
                <a:t>28002 </a:t>
              </a:r>
              <a:r>
                <a:rPr lang="es-ES" sz="3200" dirty="0"/>
                <a:t>Madrid</a:t>
              </a:r>
            </a:p>
            <a:p>
              <a:pPr algn="ctr"/>
              <a:r>
                <a:rPr lang="es-ES" sz="3200" dirty="0"/>
                <a:t>Teléfono: 914528500</a:t>
              </a:r>
            </a:p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3600" b="1" kern="120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4126821" y="2337702"/>
            <a:ext cx="530224" cy="532342"/>
            <a:chOff x="0" y="0"/>
            <a:chExt cx="1365250" cy="1352550"/>
          </a:xfrm>
        </p:grpSpPr>
        <p:sp>
          <p:nvSpPr>
            <p:cNvPr id="20" name="Lágrima 19"/>
            <p:cNvSpPr/>
            <p:nvPr/>
          </p:nvSpPr>
          <p:spPr>
            <a:xfrm rot="8138829">
              <a:off x="0" y="0"/>
              <a:ext cx="1365250" cy="1352550"/>
            </a:xfrm>
            <a:prstGeom prst="teardrop">
              <a:avLst>
                <a:gd name="adj" fmla="val 136118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1" name="Conector 20"/>
            <p:cNvSpPr/>
            <p:nvPr/>
          </p:nvSpPr>
          <p:spPr>
            <a:xfrm>
              <a:off x="409575" y="447675"/>
              <a:ext cx="523875" cy="533400"/>
            </a:xfrm>
            <a:prstGeom prst="flowChartConnector">
              <a:avLst/>
            </a:prstGeom>
            <a:solidFill>
              <a:srgbClr val="F49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332" y="6181397"/>
            <a:ext cx="2288647" cy="5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9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2091</TotalTime>
  <Words>894</Words>
  <Application>Microsoft Office PowerPoint</Application>
  <PresentationFormat>Panorámica</PresentationFormat>
  <Paragraphs>153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MINISTERIO DE SANIDAD, CONSUMO Y BIENESTAR SOCIAL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Gallego Caballero. Mariola</dc:creator>
  <cp:lastModifiedBy>Cordero Moreno. Consuelo</cp:lastModifiedBy>
  <cp:revision>237</cp:revision>
  <dcterms:created xsi:type="dcterms:W3CDTF">2024-07-12T11:30:07Z</dcterms:created>
  <dcterms:modified xsi:type="dcterms:W3CDTF">2024-12-17T07:48:02Z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